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6" r:id="rId2"/>
    <p:sldId id="256" r:id="rId3"/>
    <p:sldId id="257" r:id="rId4"/>
    <p:sldId id="259" r:id="rId5"/>
    <p:sldId id="258" r:id="rId6"/>
    <p:sldId id="261" r:id="rId7"/>
    <p:sldId id="260" r:id="rId8"/>
    <p:sldId id="263" r:id="rId9"/>
    <p:sldId id="262" r:id="rId10"/>
    <p:sldId id="264" r:id="rId11"/>
    <p:sldId id="265" r:id="rId12"/>
    <p:sldId id="267" r:id="rId13"/>
    <p:sldId id="268" r:id="rId14"/>
    <p:sldId id="269" r:id="rId15"/>
    <p:sldId id="270" r:id="rId16"/>
    <p:sldId id="271" r:id="rId17"/>
    <p:sldId id="272" r:id="rId18"/>
    <p:sldId id="273" r:id="rId19"/>
    <p:sldId id="279" r:id="rId20"/>
    <p:sldId id="280" r:id="rId21"/>
    <p:sldId id="281" r:id="rId22"/>
    <p:sldId id="282" r:id="rId23"/>
    <p:sldId id="283" r:id="rId24"/>
    <p:sldId id="284" r:id="rId25"/>
    <p:sldId id="287" r:id="rId26"/>
    <p:sldId id="288" r:id="rId27"/>
    <p:sldId id="289" r:id="rId28"/>
    <p:sldId id="290" r:id="rId29"/>
    <p:sldId id="291" r:id="rId30"/>
    <p:sldId id="292" r:id="rId31"/>
    <p:sldId id="293" r:id="rId32"/>
    <p:sldId id="294" r:id="rId33"/>
    <p:sldId id="295"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B5C"/>
    <a:srgbClr val="673C1B"/>
    <a:srgbClr val="820000"/>
    <a:srgbClr val="493745"/>
    <a:srgbClr val="EFF4F7"/>
    <a:srgbClr val="531547"/>
    <a:srgbClr val="A7298F"/>
    <a:srgbClr val="FF81E4"/>
    <a:srgbClr val="000000"/>
    <a:srgbClr val="04F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74"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accent1_2" csCatId="accent1" phldr="1"/>
      <dgm:spPr/>
    </dgm:pt>
    <dgm:pt modelId="{4D871873-8A2B-4B02-8AEE-35E061256BC9}">
      <dgm:prSet phldrT="[Text]" custT="1"/>
      <dgm:spPr/>
      <dgm:t>
        <a:bodyPr/>
        <a:lstStyle/>
        <a:p>
          <a:pPr algn="r" rtl="1"/>
          <a:r>
            <a:rPr lang="fa-IR" sz="3200" dirty="0">
              <a:cs typeface="B Yekan" panose="00000400000000000000" pitchFamily="2" charset="-78"/>
            </a:rPr>
            <a:t>گرافیک و طراحی</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انیماتور</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9C21F27D-C9E7-451C-B16F-9939F7A04048}">
      <dgm:prSet phldrT="[Text]" custT="1"/>
      <dgm:spPr/>
      <dgm:t>
        <a:bodyPr/>
        <a:lstStyle/>
        <a:p>
          <a:pPr algn="r" rtl="1"/>
          <a:r>
            <a:rPr lang="fa-IR" sz="3200" dirty="0">
              <a:cs typeface="B Yekan" panose="00000400000000000000" pitchFamily="2" charset="-78"/>
            </a:rPr>
            <a:t>طراحی </a:t>
          </a:r>
          <a:r>
            <a:rPr lang="en-US" sz="3200" dirty="0">
              <a:cs typeface="B Yekan" panose="00000400000000000000" pitchFamily="2" charset="-78"/>
            </a:rPr>
            <a:t>UX/UI</a:t>
          </a:r>
        </a:p>
      </dgm:t>
    </dgm:pt>
    <dgm:pt modelId="{2FECB5CA-C891-41D5-8431-BA459D7A2128}" type="parTrans" cxnId="{52907046-9E3A-4243-B009-6C3A99C4D8C0}">
      <dgm:prSet/>
      <dgm:spPr/>
      <dgm:t>
        <a:bodyPr/>
        <a:lstStyle/>
        <a:p>
          <a:pPr algn="r" rtl="1"/>
          <a:endParaRPr lang="en-US" sz="1600">
            <a:cs typeface="B Yekan" panose="00000400000000000000" pitchFamily="2" charset="-78"/>
          </a:endParaRPr>
        </a:p>
      </dgm:t>
    </dgm:pt>
    <dgm:pt modelId="{4199AC82-7E30-4FF5-B10F-A08DB69263BD}" type="sibTrans" cxnId="{52907046-9E3A-4243-B009-6C3A99C4D8C0}">
      <dgm:prSet/>
      <dgm:spPr/>
      <dgm:t>
        <a:bodyPr/>
        <a:lstStyle/>
        <a:p>
          <a:pPr algn="r" rtl="1"/>
          <a:endParaRPr lang="en-US" sz="1600">
            <a:cs typeface="B Yekan" panose="00000400000000000000" pitchFamily="2" charset="-78"/>
          </a:endParaRPr>
        </a:p>
      </dgm:t>
    </dgm:pt>
    <dgm:pt modelId="{3FD18213-DAC2-4259-BED4-9BE5D04B139A}">
      <dgm:prSet phldrT="[Text]" custT="1"/>
      <dgm:spPr/>
      <dgm:t>
        <a:bodyPr/>
        <a:lstStyle/>
        <a:p>
          <a:pPr algn="r" rtl="1"/>
          <a:r>
            <a:rPr lang="fa-IR" sz="3200" dirty="0">
              <a:cs typeface="B Yekan" panose="00000400000000000000" pitchFamily="2" charset="-78"/>
            </a:rPr>
            <a:t>توسعه دهنده </a:t>
          </a:r>
          <a:r>
            <a:rPr lang="en-US" sz="3200" dirty="0">
              <a:cs typeface="B Yekan" panose="00000400000000000000" pitchFamily="2" charset="-78"/>
            </a:rPr>
            <a:t>app</a:t>
          </a:r>
        </a:p>
      </dgm:t>
    </dgm:pt>
    <dgm:pt modelId="{4E3DE36E-C86B-4010-BF7C-B6310184939C}" type="parTrans" cxnId="{BFB90498-84B9-40C8-92C4-5AF045315019}">
      <dgm:prSet/>
      <dgm:spPr/>
      <dgm:t>
        <a:bodyPr/>
        <a:lstStyle/>
        <a:p>
          <a:pPr algn="r"/>
          <a:endParaRPr lang="en-US"/>
        </a:p>
      </dgm:t>
    </dgm:pt>
    <dgm:pt modelId="{5B209CFB-981E-487C-8079-8B1775E0C877}" type="sibTrans" cxnId="{BFB90498-84B9-40C8-92C4-5AF045315019}">
      <dgm:prSet/>
      <dgm:spPr/>
      <dgm:t>
        <a:bodyPr/>
        <a:lstStyle/>
        <a:p>
          <a:pPr algn="r"/>
          <a:endParaRPr lang="en-US"/>
        </a:p>
      </dgm:t>
    </dgm:pt>
    <dgm:pt modelId="{9F5A5C48-1352-4A0A-8163-B97DF16B8324}">
      <dgm:prSet phldrT="[Text]" custT="1"/>
      <dgm:spPr/>
      <dgm:t>
        <a:bodyPr/>
        <a:lstStyle/>
        <a:p>
          <a:pPr algn="r" rtl="1"/>
          <a:r>
            <a:rPr lang="fa-IR" sz="3200" dirty="0">
              <a:cs typeface="B Yekan" panose="00000400000000000000" pitchFamily="2" charset="-78"/>
            </a:rPr>
            <a:t>پشتیبانی فنی آنلاین</a:t>
          </a:r>
        </a:p>
      </dgm:t>
    </dgm:pt>
    <dgm:pt modelId="{434EA8BC-83F1-475E-8141-D796E483FF79}" type="parTrans" cxnId="{BA4D64B7-BF74-430A-B9FE-7305AC3D0D57}">
      <dgm:prSet/>
      <dgm:spPr/>
      <dgm:t>
        <a:bodyPr/>
        <a:lstStyle/>
        <a:p>
          <a:pPr algn="r"/>
          <a:endParaRPr lang="en-US"/>
        </a:p>
      </dgm:t>
    </dgm:pt>
    <dgm:pt modelId="{DBFDE9D8-CAD0-4FE1-8010-A1CAAAE6AD99}" type="sibTrans" cxnId="{BA4D64B7-BF74-430A-B9FE-7305AC3D0D57}">
      <dgm:prSet/>
      <dgm:spPr/>
      <dgm:t>
        <a:bodyPr/>
        <a:lstStyle/>
        <a:p>
          <a:pPr algn="r"/>
          <a:endParaRPr lang="en-US"/>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6423B772-0BCC-4172-BAD8-02C84EC82FFB}" type="pres">
      <dgm:prSet presAssocID="{4D871873-8A2B-4B02-8AEE-35E061256BC9}" presName="txShp" presStyleLbl="node1" presStyleIdx="0" presStyleCnt="5">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B553F99-B564-43A2-967A-001B644AD0A1}" type="pres">
      <dgm:prSet presAssocID="{22966271-7EC8-40FF-B00C-984D54DA91F7}" presName="txShp" presStyleLbl="node1" presStyleIdx="1" presStyleCnt="5">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CE5269AE-961B-48E4-874E-0DF778DCD2F4}" type="pres">
      <dgm:prSet presAssocID="{9C21F27D-C9E7-451C-B16F-9939F7A04048}" presName="txShp" presStyleLbl="node1" presStyleIdx="2" presStyleCnt="5">
        <dgm:presLayoutVars>
          <dgm:bulletEnabled val="1"/>
        </dgm:presLayoutVars>
      </dgm:prSet>
      <dgm:spPr/>
    </dgm:pt>
    <dgm:pt modelId="{2602C9A5-AE49-4199-9027-E0F4B7B7C579}" type="pres">
      <dgm:prSet presAssocID="{4199AC82-7E30-4FF5-B10F-A08DB69263BD}" presName="spacing" presStyleCnt="0"/>
      <dgm:spPr/>
    </dgm:pt>
    <dgm:pt modelId="{5910165C-F38A-4988-B649-373C4C42D79D}" type="pres">
      <dgm:prSet presAssocID="{3FD18213-DAC2-4259-BED4-9BE5D04B139A}" presName="composite" presStyleCnt="0"/>
      <dgm:spPr/>
    </dgm:pt>
    <dgm:pt modelId="{4B92048F-AC6E-4323-91C1-0BB254306563}" type="pres">
      <dgm:prSet presAssocID="{3FD18213-DAC2-4259-BED4-9BE5D04B139A}"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dgm:spPr>
    </dgm:pt>
    <dgm:pt modelId="{D4BCC7A6-E621-479F-B581-94B21681606F}" type="pres">
      <dgm:prSet presAssocID="{3FD18213-DAC2-4259-BED4-9BE5D04B139A}" presName="txShp" presStyleLbl="node1" presStyleIdx="3" presStyleCnt="5">
        <dgm:presLayoutVars>
          <dgm:bulletEnabled val="1"/>
        </dgm:presLayoutVars>
      </dgm:prSet>
      <dgm:spPr/>
    </dgm:pt>
    <dgm:pt modelId="{725442CE-C6D9-4AF0-9B29-9776EEEC68B8}" type="pres">
      <dgm:prSet presAssocID="{5B209CFB-981E-487C-8079-8B1775E0C877}" presName="spacing" presStyleCnt="0"/>
      <dgm:spPr/>
    </dgm:pt>
    <dgm:pt modelId="{7B242BC2-2212-4698-9D8B-D87860D17BE0}" type="pres">
      <dgm:prSet presAssocID="{9F5A5C48-1352-4A0A-8163-B97DF16B8324}" presName="composite" presStyleCnt="0"/>
      <dgm:spPr/>
    </dgm:pt>
    <dgm:pt modelId="{36B175DD-5C3F-442A-BB37-3691A8BDC0B1}" type="pres">
      <dgm:prSet presAssocID="{9F5A5C48-1352-4A0A-8163-B97DF16B8324}"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A991DF18-64EB-4AD3-A913-EDEDB6BDEC5F}" type="pres">
      <dgm:prSet presAssocID="{9F5A5C48-1352-4A0A-8163-B97DF16B8324}" presName="txShp" presStyleLbl="node1" presStyleIdx="4" presStyleCnt="5">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FB90498-84B9-40C8-92C4-5AF045315019}" srcId="{C3B4BAC6-B398-4419-A167-94EEBB654F66}" destId="{3FD18213-DAC2-4259-BED4-9BE5D04B139A}" srcOrd="3" destOrd="0" parTransId="{4E3DE36E-C86B-4010-BF7C-B6310184939C}" sibTransId="{5B209CFB-981E-487C-8079-8B1775E0C877}"/>
    <dgm:cxn modelId="{4CF550B3-AC69-485E-BD76-151ABB42077F}" type="presOf" srcId="{9F5A5C48-1352-4A0A-8163-B97DF16B8324}" destId="{A991DF18-64EB-4AD3-A913-EDEDB6BDEC5F}" srcOrd="0" destOrd="0" presId="urn:microsoft.com/office/officeart/2005/8/layout/vList3"/>
    <dgm:cxn modelId="{BA4D64B7-BF74-430A-B9FE-7305AC3D0D57}" srcId="{C3B4BAC6-B398-4419-A167-94EEBB654F66}" destId="{9F5A5C48-1352-4A0A-8163-B97DF16B8324}" srcOrd="4" destOrd="0" parTransId="{434EA8BC-83F1-475E-8141-D796E483FF79}" sibTransId="{DBFDE9D8-CAD0-4FE1-8010-A1CAAAE6AD99}"/>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CC47CFFF-09D6-4F6A-8023-0927FA8A06D3}" type="presOf" srcId="{3FD18213-DAC2-4259-BED4-9BE5D04B139A}" destId="{D4BCC7A6-E621-479F-B581-94B21681606F}"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 modelId="{85AC3B1B-DA1F-4C69-AEA8-94D62DD78C7E}" type="presParOf" srcId="{276CEE2A-4750-4334-B59C-2C53868244C1}" destId="{2602C9A5-AE49-4199-9027-E0F4B7B7C579}" srcOrd="5" destOrd="0" presId="urn:microsoft.com/office/officeart/2005/8/layout/vList3"/>
    <dgm:cxn modelId="{6822FCBD-9EFC-42D2-AC2B-E0CDB3838342}" type="presParOf" srcId="{276CEE2A-4750-4334-B59C-2C53868244C1}" destId="{5910165C-F38A-4988-B649-373C4C42D79D}" srcOrd="6" destOrd="0" presId="urn:microsoft.com/office/officeart/2005/8/layout/vList3"/>
    <dgm:cxn modelId="{BC82688B-409C-40AA-AE4C-F4541525AF38}" type="presParOf" srcId="{5910165C-F38A-4988-B649-373C4C42D79D}" destId="{4B92048F-AC6E-4323-91C1-0BB254306563}" srcOrd="0" destOrd="0" presId="urn:microsoft.com/office/officeart/2005/8/layout/vList3"/>
    <dgm:cxn modelId="{8E20FF90-6380-4A03-935B-37530DDEC8AB}" type="presParOf" srcId="{5910165C-F38A-4988-B649-373C4C42D79D}" destId="{D4BCC7A6-E621-479F-B581-94B21681606F}" srcOrd="1" destOrd="0" presId="urn:microsoft.com/office/officeart/2005/8/layout/vList3"/>
    <dgm:cxn modelId="{30333552-BAF0-4215-9954-A6F3BA3C07A1}" type="presParOf" srcId="{276CEE2A-4750-4334-B59C-2C53868244C1}" destId="{725442CE-C6D9-4AF0-9B29-9776EEEC68B8}" srcOrd="7" destOrd="0" presId="urn:microsoft.com/office/officeart/2005/8/layout/vList3"/>
    <dgm:cxn modelId="{01D0DE9F-E416-4C80-B4DC-0A35B28E9AE8}" type="presParOf" srcId="{276CEE2A-4750-4334-B59C-2C53868244C1}" destId="{7B242BC2-2212-4698-9D8B-D87860D17BE0}" srcOrd="8" destOrd="0" presId="urn:microsoft.com/office/officeart/2005/8/layout/vList3"/>
    <dgm:cxn modelId="{6B0231C8-6B33-408F-AD08-E386B198D221}" type="presParOf" srcId="{7B242BC2-2212-4698-9D8B-D87860D17BE0}" destId="{36B175DD-5C3F-442A-BB37-3691A8BDC0B1}" srcOrd="0" destOrd="0" presId="urn:microsoft.com/office/officeart/2005/8/layout/vList3"/>
    <dgm:cxn modelId="{5894A7FA-D58F-41BF-9A2A-304A49EB225B}" type="presParOf" srcId="{7B242BC2-2212-4698-9D8B-D87860D17BE0}" destId="{A991DF18-64EB-4AD3-A913-EDEDB6BDEC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colorful3" csCatId="colorful" phldr="1"/>
      <dgm:spPr/>
    </dgm:pt>
    <dgm:pt modelId="{4D871873-8A2B-4B02-8AEE-35E061256BC9}">
      <dgm:prSet phldrT="[Text]" custT="1"/>
      <dgm:spPr/>
      <dgm:t>
        <a:bodyPr/>
        <a:lstStyle/>
        <a:p>
          <a:pPr algn="r" rtl="1"/>
          <a:r>
            <a:rPr lang="fa-IR" sz="3200" dirty="0">
              <a:cs typeface="B Yekan" panose="00000400000000000000" pitchFamily="2" charset="-78"/>
            </a:rPr>
            <a:t>خدمات مشتری آنلاین راه دور</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دستیاران مجازی کارهای روزانه</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9C21F27D-C9E7-451C-B16F-9939F7A04048}">
      <dgm:prSet phldrT="[Text]" custT="1"/>
      <dgm:spPr/>
      <dgm:t>
        <a:bodyPr/>
        <a:lstStyle/>
        <a:p>
          <a:pPr algn="r" rtl="1"/>
          <a:r>
            <a:rPr lang="fa-IR" sz="3200" dirty="0">
              <a:cs typeface="B Yekan" panose="00000400000000000000" pitchFamily="2" charset="-78"/>
            </a:rPr>
            <a:t>دستیاران پژوهشی سازمانها</a:t>
          </a:r>
          <a:endParaRPr lang="en-US" sz="3200" dirty="0">
            <a:cs typeface="B Yekan" panose="00000400000000000000" pitchFamily="2" charset="-78"/>
          </a:endParaRPr>
        </a:p>
      </dgm:t>
    </dgm:pt>
    <dgm:pt modelId="{2FECB5CA-C891-41D5-8431-BA459D7A2128}" type="parTrans" cxnId="{52907046-9E3A-4243-B009-6C3A99C4D8C0}">
      <dgm:prSet/>
      <dgm:spPr/>
      <dgm:t>
        <a:bodyPr/>
        <a:lstStyle/>
        <a:p>
          <a:pPr algn="r" rtl="1"/>
          <a:endParaRPr lang="en-US" sz="1600">
            <a:cs typeface="B Yekan" panose="00000400000000000000" pitchFamily="2" charset="-78"/>
          </a:endParaRPr>
        </a:p>
      </dgm:t>
    </dgm:pt>
    <dgm:pt modelId="{4199AC82-7E30-4FF5-B10F-A08DB69263BD}" type="sibTrans" cxnId="{52907046-9E3A-4243-B009-6C3A99C4D8C0}">
      <dgm:prSet/>
      <dgm:spPr/>
      <dgm:t>
        <a:bodyPr/>
        <a:lstStyle/>
        <a:p>
          <a:pPr algn="r" rtl="1"/>
          <a:endParaRPr lang="en-US" sz="1600">
            <a:cs typeface="B Yekan" panose="00000400000000000000" pitchFamily="2" charset="-78"/>
          </a:endParaRPr>
        </a:p>
      </dgm:t>
    </dgm:pt>
    <dgm:pt modelId="{3FD18213-DAC2-4259-BED4-9BE5D04B139A}">
      <dgm:prSet phldrT="[Text]" custT="1"/>
      <dgm:spPr/>
      <dgm:t>
        <a:bodyPr/>
        <a:lstStyle/>
        <a:p>
          <a:pPr algn="r" rtl="1"/>
          <a:r>
            <a:rPr lang="fa-IR" sz="3200" dirty="0">
              <a:cs typeface="B Yekan" panose="00000400000000000000" pitchFamily="2" charset="-78"/>
            </a:rPr>
            <a:t>رجیستری و ورود داده </a:t>
          </a:r>
          <a:endParaRPr lang="en-US" sz="3200" dirty="0">
            <a:cs typeface="B Yekan" panose="00000400000000000000" pitchFamily="2" charset="-78"/>
          </a:endParaRPr>
        </a:p>
      </dgm:t>
    </dgm:pt>
    <dgm:pt modelId="{4E3DE36E-C86B-4010-BF7C-B6310184939C}" type="parTrans" cxnId="{BFB90498-84B9-40C8-92C4-5AF045315019}">
      <dgm:prSet/>
      <dgm:spPr/>
      <dgm:t>
        <a:bodyPr/>
        <a:lstStyle/>
        <a:p>
          <a:pPr algn="r"/>
          <a:endParaRPr lang="en-US"/>
        </a:p>
      </dgm:t>
    </dgm:pt>
    <dgm:pt modelId="{5B209CFB-981E-487C-8079-8B1775E0C877}" type="sibTrans" cxnId="{BFB90498-84B9-40C8-92C4-5AF045315019}">
      <dgm:prSet/>
      <dgm:spPr/>
      <dgm:t>
        <a:bodyPr/>
        <a:lstStyle/>
        <a:p>
          <a:pPr algn="r"/>
          <a:endParaRPr lang="en-US"/>
        </a:p>
      </dgm:t>
    </dgm:pt>
    <dgm:pt modelId="{9F5A5C48-1352-4A0A-8163-B97DF16B8324}">
      <dgm:prSet phldrT="[Text]" custT="1"/>
      <dgm:spPr/>
      <dgm:t>
        <a:bodyPr/>
        <a:lstStyle/>
        <a:p>
          <a:pPr algn="r" rtl="1"/>
          <a:r>
            <a:rPr lang="fa-IR" sz="3200" dirty="0">
              <a:cs typeface="B Yekan" panose="00000400000000000000" pitchFamily="2" charset="-78"/>
            </a:rPr>
            <a:t>استعدادیاب  مجازی</a:t>
          </a:r>
        </a:p>
      </dgm:t>
    </dgm:pt>
    <dgm:pt modelId="{434EA8BC-83F1-475E-8141-D796E483FF79}" type="parTrans" cxnId="{BA4D64B7-BF74-430A-B9FE-7305AC3D0D57}">
      <dgm:prSet/>
      <dgm:spPr/>
      <dgm:t>
        <a:bodyPr/>
        <a:lstStyle/>
        <a:p>
          <a:pPr algn="r"/>
          <a:endParaRPr lang="en-US"/>
        </a:p>
      </dgm:t>
    </dgm:pt>
    <dgm:pt modelId="{DBFDE9D8-CAD0-4FE1-8010-A1CAAAE6AD99}" type="sibTrans" cxnId="{BA4D64B7-BF74-430A-B9FE-7305AC3D0D57}">
      <dgm:prSet/>
      <dgm:spPr/>
      <dgm:t>
        <a:bodyPr/>
        <a:lstStyle/>
        <a:p>
          <a:pPr algn="r"/>
          <a:endParaRPr lang="en-US"/>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5"/>
      <dgm:spPr/>
    </dgm:pt>
    <dgm:pt modelId="{6423B772-0BCC-4172-BAD8-02C84EC82FFB}" type="pres">
      <dgm:prSet presAssocID="{4D871873-8A2B-4B02-8AEE-35E061256BC9}" presName="txShp" presStyleLbl="node1" presStyleIdx="0" presStyleCnt="5">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5"/>
      <dgm:spPr/>
    </dgm:pt>
    <dgm:pt modelId="{1B553F99-B564-43A2-967A-001B644AD0A1}" type="pres">
      <dgm:prSet presAssocID="{22966271-7EC8-40FF-B00C-984D54DA91F7}" presName="txShp" presStyleLbl="node1" presStyleIdx="1" presStyleCnt="5">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5"/>
      <dgm:spPr/>
    </dgm:pt>
    <dgm:pt modelId="{CE5269AE-961B-48E4-874E-0DF778DCD2F4}" type="pres">
      <dgm:prSet presAssocID="{9C21F27D-C9E7-451C-B16F-9939F7A04048}" presName="txShp" presStyleLbl="node1" presStyleIdx="2" presStyleCnt="5">
        <dgm:presLayoutVars>
          <dgm:bulletEnabled val="1"/>
        </dgm:presLayoutVars>
      </dgm:prSet>
      <dgm:spPr/>
    </dgm:pt>
    <dgm:pt modelId="{2602C9A5-AE49-4199-9027-E0F4B7B7C579}" type="pres">
      <dgm:prSet presAssocID="{4199AC82-7E30-4FF5-B10F-A08DB69263BD}" presName="spacing" presStyleCnt="0"/>
      <dgm:spPr/>
    </dgm:pt>
    <dgm:pt modelId="{5910165C-F38A-4988-B649-373C4C42D79D}" type="pres">
      <dgm:prSet presAssocID="{3FD18213-DAC2-4259-BED4-9BE5D04B139A}" presName="composite" presStyleCnt="0"/>
      <dgm:spPr/>
    </dgm:pt>
    <dgm:pt modelId="{4B92048F-AC6E-4323-91C1-0BB254306563}" type="pres">
      <dgm:prSet presAssocID="{3FD18213-DAC2-4259-BED4-9BE5D04B139A}" presName="imgShp" presStyleLbl="fgImgPlace1" presStyleIdx="3" presStyleCnt="5"/>
      <dgm:spPr/>
    </dgm:pt>
    <dgm:pt modelId="{D4BCC7A6-E621-479F-B581-94B21681606F}" type="pres">
      <dgm:prSet presAssocID="{3FD18213-DAC2-4259-BED4-9BE5D04B139A}" presName="txShp" presStyleLbl="node1" presStyleIdx="3" presStyleCnt="5">
        <dgm:presLayoutVars>
          <dgm:bulletEnabled val="1"/>
        </dgm:presLayoutVars>
      </dgm:prSet>
      <dgm:spPr/>
    </dgm:pt>
    <dgm:pt modelId="{725442CE-C6D9-4AF0-9B29-9776EEEC68B8}" type="pres">
      <dgm:prSet presAssocID="{5B209CFB-981E-487C-8079-8B1775E0C877}" presName="spacing" presStyleCnt="0"/>
      <dgm:spPr/>
    </dgm:pt>
    <dgm:pt modelId="{7B242BC2-2212-4698-9D8B-D87860D17BE0}" type="pres">
      <dgm:prSet presAssocID="{9F5A5C48-1352-4A0A-8163-B97DF16B8324}" presName="composite" presStyleCnt="0"/>
      <dgm:spPr/>
    </dgm:pt>
    <dgm:pt modelId="{36B175DD-5C3F-442A-BB37-3691A8BDC0B1}" type="pres">
      <dgm:prSet presAssocID="{9F5A5C48-1352-4A0A-8163-B97DF16B8324}" presName="imgShp" presStyleLbl="fgImgPlace1" presStyleIdx="4" presStyleCnt="5"/>
      <dgm:spPr/>
    </dgm:pt>
    <dgm:pt modelId="{A991DF18-64EB-4AD3-A913-EDEDB6BDEC5F}" type="pres">
      <dgm:prSet presAssocID="{9F5A5C48-1352-4A0A-8163-B97DF16B8324}" presName="txShp" presStyleLbl="node1" presStyleIdx="4" presStyleCnt="5">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FB90498-84B9-40C8-92C4-5AF045315019}" srcId="{C3B4BAC6-B398-4419-A167-94EEBB654F66}" destId="{3FD18213-DAC2-4259-BED4-9BE5D04B139A}" srcOrd="3" destOrd="0" parTransId="{4E3DE36E-C86B-4010-BF7C-B6310184939C}" sibTransId="{5B209CFB-981E-487C-8079-8B1775E0C877}"/>
    <dgm:cxn modelId="{4CF550B3-AC69-485E-BD76-151ABB42077F}" type="presOf" srcId="{9F5A5C48-1352-4A0A-8163-B97DF16B8324}" destId="{A991DF18-64EB-4AD3-A913-EDEDB6BDEC5F}" srcOrd="0" destOrd="0" presId="urn:microsoft.com/office/officeart/2005/8/layout/vList3"/>
    <dgm:cxn modelId="{BA4D64B7-BF74-430A-B9FE-7305AC3D0D57}" srcId="{C3B4BAC6-B398-4419-A167-94EEBB654F66}" destId="{9F5A5C48-1352-4A0A-8163-B97DF16B8324}" srcOrd="4" destOrd="0" parTransId="{434EA8BC-83F1-475E-8141-D796E483FF79}" sibTransId="{DBFDE9D8-CAD0-4FE1-8010-A1CAAAE6AD99}"/>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CC47CFFF-09D6-4F6A-8023-0927FA8A06D3}" type="presOf" srcId="{3FD18213-DAC2-4259-BED4-9BE5D04B139A}" destId="{D4BCC7A6-E621-479F-B581-94B21681606F}"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 modelId="{85AC3B1B-DA1F-4C69-AEA8-94D62DD78C7E}" type="presParOf" srcId="{276CEE2A-4750-4334-B59C-2C53868244C1}" destId="{2602C9A5-AE49-4199-9027-E0F4B7B7C579}" srcOrd="5" destOrd="0" presId="urn:microsoft.com/office/officeart/2005/8/layout/vList3"/>
    <dgm:cxn modelId="{6822FCBD-9EFC-42D2-AC2B-E0CDB3838342}" type="presParOf" srcId="{276CEE2A-4750-4334-B59C-2C53868244C1}" destId="{5910165C-F38A-4988-B649-373C4C42D79D}" srcOrd="6" destOrd="0" presId="urn:microsoft.com/office/officeart/2005/8/layout/vList3"/>
    <dgm:cxn modelId="{BC82688B-409C-40AA-AE4C-F4541525AF38}" type="presParOf" srcId="{5910165C-F38A-4988-B649-373C4C42D79D}" destId="{4B92048F-AC6E-4323-91C1-0BB254306563}" srcOrd="0" destOrd="0" presId="urn:microsoft.com/office/officeart/2005/8/layout/vList3"/>
    <dgm:cxn modelId="{8E20FF90-6380-4A03-935B-37530DDEC8AB}" type="presParOf" srcId="{5910165C-F38A-4988-B649-373C4C42D79D}" destId="{D4BCC7A6-E621-479F-B581-94B21681606F}" srcOrd="1" destOrd="0" presId="urn:microsoft.com/office/officeart/2005/8/layout/vList3"/>
    <dgm:cxn modelId="{30333552-BAF0-4215-9954-A6F3BA3C07A1}" type="presParOf" srcId="{276CEE2A-4750-4334-B59C-2C53868244C1}" destId="{725442CE-C6D9-4AF0-9B29-9776EEEC68B8}" srcOrd="7" destOrd="0" presId="urn:microsoft.com/office/officeart/2005/8/layout/vList3"/>
    <dgm:cxn modelId="{01D0DE9F-E416-4C80-B4DC-0A35B28E9AE8}" type="presParOf" srcId="{276CEE2A-4750-4334-B59C-2C53868244C1}" destId="{7B242BC2-2212-4698-9D8B-D87860D17BE0}" srcOrd="8" destOrd="0" presId="urn:microsoft.com/office/officeart/2005/8/layout/vList3"/>
    <dgm:cxn modelId="{6B0231C8-6B33-408F-AD08-E386B198D221}" type="presParOf" srcId="{7B242BC2-2212-4698-9D8B-D87860D17BE0}" destId="{36B175DD-5C3F-442A-BB37-3691A8BDC0B1}" srcOrd="0" destOrd="0" presId="urn:microsoft.com/office/officeart/2005/8/layout/vList3"/>
    <dgm:cxn modelId="{5894A7FA-D58F-41BF-9A2A-304A49EB225B}" type="presParOf" srcId="{7B242BC2-2212-4698-9D8B-D87860D17BE0}" destId="{A991DF18-64EB-4AD3-A913-EDEDB6BDEC5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colorful5" csCatId="colorful" phldr="1"/>
      <dgm:spPr/>
    </dgm:pt>
    <dgm:pt modelId="{4D871873-8A2B-4B02-8AEE-35E061256BC9}">
      <dgm:prSet phldrT="[Text]" custT="1"/>
      <dgm:spPr/>
      <dgm:t>
        <a:bodyPr/>
        <a:lstStyle/>
        <a:p>
          <a:pPr algn="r" rtl="1"/>
          <a:r>
            <a:rPr lang="fa-IR" sz="2400" dirty="0">
              <a:cs typeface="B Yekan" panose="00000400000000000000" pitchFamily="2" charset="-78"/>
            </a:rPr>
            <a:t>نویسنده محتوا</a:t>
          </a:r>
          <a:endParaRPr lang="en-US" sz="24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200">
            <a:cs typeface="B Yekan" panose="00000400000000000000" pitchFamily="2" charset="-78"/>
          </a:endParaRPr>
        </a:p>
      </dgm:t>
    </dgm:pt>
    <dgm:pt modelId="{CECB5854-EB95-40A0-84FF-D1DC28D8580B}" type="sibTrans" cxnId="{B700E5D7-9C0E-4DD4-87B6-F34E5809FEBD}">
      <dgm:prSet/>
      <dgm:spPr/>
      <dgm:t>
        <a:bodyPr/>
        <a:lstStyle/>
        <a:p>
          <a:pPr algn="r" rtl="1"/>
          <a:endParaRPr lang="en-US" sz="1200">
            <a:cs typeface="B Yekan" panose="00000400000000000000" pitchFamily="2" charset="-78"/>
          </a:endParaRPr>
        </a:p>
      </dgm:t>
    </dgm:pt>
    <dgm:pt modelId="{22966271-7EC8-40FF-B00C-984D54DA91F7}">
      <dgm:prSet phldrT="[Text]" custT="1"/>
      <dgm:spPr/>
      <dgm:t>
        <a:bodyPr/>
        <a:lstStyle/>
        <a:p>
          <a:pPr algn="r" rtl="1"/>
          <a:r>
            <a:rPr lang="fa-IR" sz="2400" dirty="0">
              <a:cs typeface="B Yekan" panose="00000400000000000000" pitchFamily="2" charset="-78"/>
            </a:rPr>
            <a:t>نویسنده فنی</a:t>
          </a:r>
          <a:endParaRPr lang="en-US" sz="24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200">
            <a:cs typeface="B Yekan" panose="00000400000000000000" pitchFamily="2" charset="-78"/>
          </a:endParaRPr>
        </a:p>
      </dgm:t>
    </dgm:pt>
    <dgm:pt modelId="{7F249EC4-0416-45C9-9B6F-697C0E3471D2}" type="sibTrans" cxnId="{15477B50-726B-44B9-86CE-3C584C797B4C}">
      <dgm:prSet/>
      <dgm:spPr/>
      <dgm:t>
        <a:bodyPr/>
        <a:lstStyle/>
        <a:p>
          <a:pPr algn="r" rtl="1"/>
          <a:endParaRPr lang="en-US" sz="1200">
            <a:cs typeface="B Yekan" panose="00000400000000000000" pitchFamily="2" charset="-78"/>
          </a:endParaRPr>
        </a:p>
      </dgm:t>
    </dgm:pt>
    <dgm:pt modelId="{9C21F27D-C9E7-451C-B16F-9939F7A04048}">
      <dgm:prSet phldrT="[Text]" custT="1"/>
      <dgm:spPr/>
      <dgm:t>
        <a:bodyPr/>
        <a:lstStyle/>
        <a:p>
          <a:pPr algn="r" rtl="1"/>
          <a:r>
            <a:rPr lang="fa-IR" sz="2400" dirty="0">
              <a:cs typeface="B Yekan" panose="00000400000000000000" pitchFamily="2" charset="-78"/>
            </a:rPr>
            <a:t>نویسنده رزومه</a:t>
          </a:r>
          <a:endParaRPr lang="en-US" sz="2400" dirty="0">
            <a:cs typeface="B Yekan" panose="00000400000000000000" pitchFamily="2" charset="-78"/>
          </a:endParaRPr>
        </a:p>
      </dgm:t>
    </dgm:pt>
    <dgm:pt modelId="{2FECB5CA-C891-41D5-8431-BA459D7A2128}" type="parTrans" cxnId="{52907046-9E3A-4243-B009-6C3A99C4D8C0}">
      <dgm:prSet/>
      <dgm:spPr/>
      <dgm:t>
        <a:bodyPr/>
        <a:lstStyle/>
        <a:p>
          <a:pPr algn="r" rtl="1"/>
          <a:endParaRPr lang="en-US" sz="1200">
            <a:cs typeface="B Yekan" panose="00000400000000000000" pitchFamily="2" charset="-78"/>
          </a:endParaRPr>
        </a:p>
      </dgm:t>
    </dgm:pt>
    <dgm:pt modelId="{4199AC82-7E30-4FF5-B10F-A08DB69263BD}" type="sibTrans" cxnId="{52907046-9E3A-4243-B009-6C3A99C4D8C0}">
      <dgm:prSet/>
      <dgm:spPr/>
      <dgm:t>
        <a:bodyPr/>
        <a:lstStyle/>
        <a:p>
          <a:pPr algn="r" rtl="1"/>
          <a:endParaRPr lang="en-US" sz="1200">
            <a:cs typeface="B Yekan" panose="00000400000000000000" pitchFamily="2" charset="-78"/>
          </a:endParaRPr>
        </a:p>
      </dgm:t>
    </dgm:pt>
    <dgm:pt modelId="{3FD18213-DAC2-4259-BED4-9BE5D04B139A}">
      <dgm:prSet phldrT="[Text]" custT="1"/>
      <dgm:spPr/>
      <dgm:t>
        <a:bodyPr/>
        <a:lstStyle/>
        <a:p>
          <a:pPr algn="r" rtl="1"/>
          <a:r>
            <a:rPr lang="fa-IR" sz="2400" dirty="0">
              <a:cs typeface="B Yekan" panose="00000400000000000000" pitchFamily="2" charset="-78"/>
            </a:rPr>
            <a:t>نویسنده کتاب های الکترونیک</a:t>
          </a:r>
          <a:endParaRPr lang="en-US" sz="2400" dirty="0">
            <a:cs typeface="B Yekan" panose="00000400000000000000" pitchFamily="2" charset="-78"/>
          </a:endParaRPr>
        </a:p>
      </dgm:t>
    </dgm:pt>
    <dgm:pt modelId="{4E3DE36E-C86B-4010-BF7C-B6310184939C}" type="parTrans" cxnId="{BFB90498-84B9-40C8-92C4-5AF045315019}">
      <dgm:prSet/>
      <dgm:spPr/>
      <dgm:t>
        <a:bodyPr/>
        <a:lstStyle/>
        <a:p>
          <a:pPr algn="r"/>
          <a:endParaRPr lang="en-US" sz="1400"/>
        </a:p>
      </dgm:t>
    </dgm:pt>
    <dgm:pt modelId="{5B209CFB-981E-487C-8079-8B1775E0C877}" type="sibTrans" cxnId="{BFB90498-84B9-40C8-92C4-5AF045315019}">
      <dgm:prSet/>
      <dgm:spPr/>
      <dgm:t>
        <a:bodyPr/>
        <a:lstStyle/>
        <a:p>
          <a:pPr algn="r"/>
          <a:endParaRPr lang="en-US" sz="1400"/>
        </a:p>
      </dgm:t>
    </dgm:pt>
    <dgm:pt modelId="{9F5A5C48-1352-4A0A-8163-B97DF16B8324}">
      <dgm:prSet phldrT="[Text]" custT="1"/>
      <dgm:spPr/>
      <dgm:t>
        <a:bodyPr/>
        <a:lstStyle/>
        <a:p>
          <a:pPr algn="r" rtl="1"/>
          <a:r>
            <a:rPr lang="fa-IR" sz="2400" dirty="0">
              <a:cs typeface="B Yekan" panose="00000400000000000000" pitchFamily="2" charset="-78"/>
            </a:rPr>
            <a:t>ویراستار و مصحح آنلاین </a:t>
          </a:r>
        </a:p>
      </dgm:t>
    </dgm:pt>
    <dgm:pt modelId="{434EA8BC-83F1-475E-8141-D796E483FF79}" type="parTrans" cxnId="{BA4D64B7-BF74-430A-B9FE-7305AC3D0D57}">
      <dgm:prSet/>
      <dgm:spPr/>
      <dgm:t>
        <a:bodyPr/>
        <a:lstStyle/>
        <a:p>
          <a:pPr algn="r"/>
          <a:endParaRPr lang="en-US" sz="1400"/>
        </a:p>
      </dgm:t>
    </dgm:pt>
    <dgm:pt modelId="{DBFDE9D8-CAD0-4FE1-8010-A1CAAAE6AD99}" type="sibTrans" cxnId="{BA4D64B7-BF74-430A-B9FE-7305AC3D0D57}">
      <dgm:prSet/>
      <dgm:spPr/>
      <dgm:t>
        <a:bodyPr/>
        <a:lstStyle/>
        <a:p>
          <a:pPr algn="r"/>
          <a:endParaRPr lang="en-US" sz="1400"/>
        </a:p>
      </dgm:t>
    </dgm:pt>
    <dgm:pt modelId="{5469DAD9-5AEA-4328-8558-6B99DDFCC57B}">
      <dgm:prSet phldrT="[Text]" custT="1"/>
      <dgm:spPr/>
      <dgm:t>
        <a:bodyPr/>
        <a:lstStyle/>
        <a:p>
          <a:pPr algn="r" rtl="1"/>
          <a:r>
            <a:rPr lang="fa-IR" sz="2400" dirty="0">
              <a:cs typeface="B Yekan" panose="00000400000000000000" pitchFamily="2" charset="-78"/>
            </a:rPr>
            <a:t>مترجم و مفسر مجازی</a:t>
          </a:r>
        </a:p>
      </dgm:t>
    </dgm:pt>
    <dgm:pt modelId="{6DC36960-2EE1-456F-844F-953CC0EA3C7A}" type="parTrans" cxnId="{BEEAC450-C58C-44A2-9751-0CF86DD3D435}">
      <dgm:prSet/>
      <dgm:spPr/>
      <dgm:t>
        <a:bodyPr/>
        <a:lstStyle/>
        <a:p>
          <a:endParaRPr lang="en-US" sz="1400"/>
        </a:p>
      </dgm:t>
    </dgm:pt>
    <dgm:pt modelId="{C940301A-EA26-4BE6-B62D-340D1047E44B}" type="sibTrans" cxnId="{BEEAC450-C58C-44A2-9751-0CF86DD3D435}">
      <dgm:prSet/>
      <dgm:spPr/>
      <dgm:t>
        <a:bodyPr/>
        <a:lstStyle/>
        <a:p>
          <a:endParaRPr lang="en-US" sz="1400"/>
        </a:p>
      </dgm:t>
    </dgm:pt>
    <dgm:pt modelId="{EE62FBF6-16E1-4446-89C7-0EBC7EFF1000}">
      <dgm:prSet phldrT="[Text]" custT="1"/>
      <dgm:spPr/>
      <dgm:t>
        <a:bodyPr/>
        <a:lstStyle/>
        <a:p>
          <a:pPr algn="r" rtl="1"/>
          <a:r>
            <a:rPr lang="fa-IR" sz="2400" dirty="0">
              <a:cs typeface="B Yekan" panose="00000400000000000000" pitchFamily="2" charset="-78"/>
            </a:rPr>
            <a:t>رونویس</a:t>
          </a:r>
        </a:p>
      </dgm:t>
    </dgm:pt>
    <dgm:pt modelId="{09311F08-516B-407F-B49D-24479C7AED0F}" type="parTrans" cxnId="{57CA4D98-9938-45FB-8D1A-617FD0A535BB}">
      <dgm:prSet/>
      <dgm:spPr/>
      <dgm:t>
        <a:bodyPr/>
        <a:lstStyle/>
        <a:p>
          <a:endParaRPr lang="en-US" sz="1400"/>
        </a:p>
      </dgm:t>
    </dgm:pt>
    <dgm:pt modelId="{F9B8E6FC-3AB9-438D-93B6-78CAAD7CEA47}" type="sibTrans" cxnId="{57CA4D98-9938-45FB-8D1A-617FD0A535BB}">
      <dgm:prSet/>
      <dgm:spPr/>
      <dgm:t>
        <a:bodyPr/>
        <a:lstStyle/>
        <a:p>
          <a:endParaRPr lang="en-US" sz="1400"/>
        </a:p>
      </dgm:t>
    </dgm:pt>
    <dgm:pt modelId="{3FF5E625-C3B9-4C0D-A237-38ECF5FAED8F}">
      <dgm:prSet phldrT="[Text]" custT="1"/>
      <dgm:spPr/>
      <dgm:t>
        <a:bodyPr/>
        <a:lstStyle/>
        <a:p>
          <a:pPr algn="r" rtl="1"/>
          <a:r>
            <a:rPr lang="fa-IR" sz="2400" dirty="0">
              <a:cs typeface="B Yekan" panose="00000400000000000000" pitchFamily="2" charset="-78"/>
            </a:rPr>
            <a:t>کپشن ساز</a:t>
          </a:r>
        </a:p>
      </dgm:t>
    </dgm:pt>
    <dgm:pt modelId="{336D19BB-F02C-4ADD-B914-DC1F3290F10E}" type="parTrans" cxnId="{48A63982-1184-4CCC-884D-5BFE80677541}">
      <dgm:prSet/>
      <dgm:spPr/>
      <dgm:t>
        <a:bodyPr/>
        <a:lstStyle/>
        <a:p>
          <a:endParaRPr lang="en-US" sz="1400"/>
        </a:p>
      </dgm:t>
    </dgm:pt>
    <dgm:pt modelId="{AB4900A8-88E9-4558-AD8B-D98D097381B2}" type="sibTrans" cxnId="{48A63982-1184-4CCC-884D-5BFE80677541}">
      <dgm:prSet/>
      <dgm:spPr/>
      <dgm:t>
        <a:bodyPr/>
        <a:lstStyle/>
        <a:p>
          <a:endParaRPr lang="en-US" sz="1400"/>
        </a:p>
      </dgm:t>
    </dgm:pt>
    <dgm:pt modelId="{DA510FF8-3C29-4894-A697-452AA0BB0C41}">
      <dgm:prSet phldrT="[Text]" custT="1"/>
      <dgm:spPr/>
      <dgm:t>
        <a:bodyPr/>
        <a:lstStyle/>
        <a:p>
          <a:pPr algn="r" rtl="1"/>
          <a:r>
            <a:rPr lang="fa-IR" sz="2400" dirty="0">
              <a:cs typeface="B Yekan" panose="00000400000000000000" pitchFamily="2" charset="-78"/>
            </a:rPr>
            <a:t>صداپیشگی</a:t>
          </a:r>
        </a:p>
      </dgm:t>
    </dgm:pt>
    <dgm:pt modelId="{1B9317CA-9A7A-424C-90DE-1C34B41A3261}" type="parTrans" cxnId="{053F53B2-D280-4400-B289-BB6111D466CE}">
      <dgm:prSet/>
      <dgm:spPr/>
      <dgm:t>
        <a:bodyPr/>
        <a:lstStyle/>
        <a:p>
          <a:endParaRPr lang="en-US" sz="1400"/>
        </a:p>
      </dgm:t>
    </dgm:pt>
    <dgm:pt modelId="{F6EE712D-BBDB-4D65-BA90-0D113A453DCF}" type="sibTrans" cxnId="{053F53B2-D280-4400-B289-BB6111D466CE}">
      <dgm:prSet/>
      <dgm:spPr/>
      <dgm:t>
        <a:bodyPr/>
        <a:lstStyle/>
        <a:p>
          <a:endParaRPr lang="en-US" sz="1400"/>
        </a:p>
      </dgm:t>
    </dgm:pt>
    <dgm:pt modelId="{0E392B85-13A3-49E4-A5E5-927113A1ED9D}">
      <dgm:prSet phldrT="[Text]" custT="1"/>
      <dgm:spPr/>
      <dgm:t>
        <a:bodyPr/>
        <a:lstStyle/>
        <a:p>
          <a:pPr algn="r" rtl="1"/>
          <a:r>
            <a:rPr lang="fa-IR" sz="1800" dirty="0">
              <a:cs typeface="B Yekan" panose="00000400000000000000" pitchFamily="2" charset="-78"/>
            </a:rPr>
            <a:t>هماهنگ کننده محتوا (بازبینی کامنت ها ، سانسورچی!)</a:t>
          </a:r>
        </a:p>
      </dgm:t>
    </dgm:pt>
    <dgm:pt modelId="{0EB6BBFA-9131-414B-8C47-A92D4E0D895E}" type="parTrans" cxnId="{BC5D0319-8284-4654-BE62-67D231646B89}">
      <dgm:prSet/>
      <dgm:spPr/>
      <dgm:t>
        <a:bodyPr/>
        <a:lstStyle/>
        <a:p>
          <a:endParaRPr lang="en-US" sz="1400"/>
        </a:p>
      </dgm:t>
    </dgm:pt>
    <dgm:pt modelId="{C12B4E96-5177-4B80-BFA9-0035246D8949}" type="sibTrans" cxnId="{BC5D0319-8284-4654-BE62-67D231646B89}">
      <dgm:prSet/>
      <dgm:spPr/>
      <dgm:t>
        <a:bodyPr/>
        <a:lstStyle/>
        <a:p>
          <a:endParaRPr lang="en-US" sz="1400"/>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10"/>
      <dgm:spPr/>
    </dgm:pt>
    <dgm:pt modelId="{6423B772-0BCC-4172-BAD8-02C84EC82FFB}" type="pres">
      <dgm:prSet presAssocID="{4D871873-8A2B-4B02-8AEE-35E061256BC9}" presName="txShp" presStyleLbl="node1" presStyleIdx="0" presStyleCnt="10">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10"/>
      <dgm:spPr/>
    </dgm:pt>
    <dgm:pt modelId="{1B553F99-B564-43A2-967A-001B644AD0A1}" type="pres">
      <dgm:prSet presAssocID="{22966271-7EC8-40FF-B00C-984D54DA91F7}" presName="txShp" presStyleLbl="node1" presStyleIdx="1" presStyleCnt="10">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10"/>
      <dgm:spPr/>
    </dgm:pt>
    <dgm:pt modelId="{CE5269AE-961B-48E4-874E-0DF778DCD2F4}" type="pres">
      <dgm:prSet presAssocID="{9C21F27D-C9E7-451C-B16F-9939F7A04048}" presName="txShp" presStyleLbl="node1" presStyleIdx="2" presStyleCnt="10">
        <dgm:presLayoutVars>
          <dgm:bulletEnabled val="1"/>
        </dgm:presLayoutVars>
      </dgm:prSet>
      <dgm:spPr/>
    </dgm:pt>
    <dgm:pt modelId="{2602C9A5-AE49-4199-9027-E0F4B7B7C579}" type="pres">
      <dgm:prSet presAssocID="{4199AC82-7E30-4FF5-B10F-A08DB69263BD}" presName="spacing" presStyleCnt="0"/>
      <dgm:spPr/>
    </dgm:pt>
    <dgm:pt modelId="{5910165C-F38A-4988-B649-373C4C42D79D}" type="pres">
      <dgm:prSet presAssocID="{3FD18213-DAC2-4259-BED4-9BE5D04B139A}" presName="composite" presStyleCnt="0"/>
      <dgm:spPr/>
    </dgm:pt>
    <dgm:pt modelId="{4B92048F-AC6E-4323-91C1-0BB254306563}" type="pres">
      <dgm:prSet presAssocID="{3FD18213-DAC2-4259-BED4-9BE5D04B139A}" presName="imgShp" presStyleLbl="fgImgPlace1" presStyleIdx="3" presStyleCnt="10"/>
      <dgm:spPr/>
    </dgm:pt>
    <dgm:pt modelId="{D4BCC7A6-E621-479F-B581-94B21681606F}" type="pres">
      <dgm:prSet presAssocID="{3FD18213-DAC2-4259-BED4-9BE5D04B139A}" presName="txShp" presStyleLbl="node1" presStyleIdx="3" presStyleCnt="10">
        <dgm:presLayoutVars>
          <dgm:bulletEnabled val="1"/>
        </dgm:presLayoutVars>
      </dgm:prSet>
      <dgm:spPr/>
    </dgm:pt>
    <dgm:pt modelId="{725442CE-C6D9-4AF0-9B29-9776EEEC68B8}" type="pres">
      <dgm:prSet presAssocID="{5B209CFB-981E-487C-8079-8B1775E0C877}" presName="spacing" presStyleCnt="0"/>
      <dgm:spPr/>
    </dgm:pt>
    <dgm:pt modelId="{7B242BC2-2212-4698-9D8B-D87860D17BE0}" type="pres">
      <dgm:prSet presAssocID="{9F5A5C48-1352-4A0A-8163-B97DF16B8324}" presName="composite" presStyleCnt="0"/>
      <dgm:spPr/>
    </dgm:pt>
    <dgm:pt modelId="{36B175DD-5C3F-442A-BB37-3691A8BDC0B1}" type="pres">
      <dgm:prSet presAssocID="{9F5A5C48-1352-4A0A-8163-B97DF16B8324}" presName="imgShp" presStyleLbl="fgImgPlace1" presStyleIdx="4" presStyleCnt="10"/>
      <dgm:spPr/>
    </dgm:pt>
    <dgm:pt modelId="{A991DF18-64EB-4AD3-A913-EDEDB6BDEC5F}" type="pres">
      <dgm:prSet presAssocID="{9F5A5C48-1352-4A0A-8163-B97DF16B8324}" presName="txShp" presStyleLbl="node1" presStyleIdx="4" presStyleCnt="10">
        <dgm:presLayoutVars>
          <dgm:bulletEnabled val="1"/>
        </dgm:presLayoutVars>
      </dgm:prSet>
      <dgm:spPr/>
    </dgm:pt>
    <dgm:pt modelId="{E7B7EA24-AF0D-4623-A28C-AAFE11A79B6C}" type="pres">
      <dgm:prSet presAssocID="{DBFDE9D8-CAD0-4FE1-8010-A1CAAAE6AD99}" presName="spacing" presStyleCnt="0"/>
      <dgm:spPr/>
    </dgm:pt>
    <dgm:pt modelId="{6EA0882C-D198-4419-B62D-0B2AF939BC67}" type="pres">
      <dgm:prSet presAssocID="{5469DAD9-5AEA-4328-8558-6B99DDFCC57B}" presName="composite" presStyleCnt="0"/>
      <dgm:spPr/>
    </dgm:pt>
    <dgm:pt modelId="{C0FF555A-1551-4E9C-942A-4703D1702185}" type="pres">
      <dgm:prSet presAssocID="{5469DAD9-5AEA-4328-8558-6B99DDFCC57B}" presName="imgShp" presStyleLbl="fgImgPlace1" presStyleIdx="5" presStyleCnt="10"/>
      <dgm:spPr/>
    </dgm:pt>
    <dgm:pt modelId="{DDE6D40A-54DC-4209-AF96-850ABCEFD3D7}" type="pres">
      <dgm:prSet presAssocID="{5469DAD9-5AEA-4328-8558-6B99DDFCC57B}" presName="txShp" presStyleLbl="node1" presStyleIdx="5" presStyleCnt="10">
        <dgm:presLayoutVars>
          <dgm:bulletEnabled val="1"/>
        </dgm:presLayoutVars>
      </dgm:prSet>
      <dgm:spPr/>
    </dgm:pt>
    <dgm:pt modelId="{9FECAF47-B90E-4693-8B70-848C923F2853}" type="pres">
      <dgm:prSet presAssocID="{C940301A-EA26-4BE6-B62D-340D1047E44B}" presName="spacing" presStyleCnt="0"/>
      <dgm:spPr/>
    </dgm:pt>
    <dgm:pt modelId="{3F23CC5E-1105-412B-99DD-96620E057F19}" type="pres">
      <dgm:prSet presAssocID="{EE62FBF6-16E1-4446-89C7-0EBC7EFF1000}" presName="composite" presStyleCnt="0"/>
      <dgm:spPr/>
    </dgm:pt>
    <dgm:pt modelId="{C8B17080-B93A-4091-BB7C-4D606779C97F}" type="pres">
      <dgm:prSet presAssocID="{EE62FBF6-16E1-4446-89C7-0EBC7EFF1000}" presName="imgShp" presStyleLbl="fgImgPlace1" presStyleIdx="6" presStyleCnt="10"/>
      <dgm:spPr/>
    </dgm:pt>
    <dgm:pt modelId="{71623262-6A58-4C26-907F-D345F37FD9E0}" type="pres">
      <dgm:prSet presAssocID="{EE62FBF6-16E1-4446-89C7-0EBC7EFF1000}" presName="txShp" presStyleLbl="node1" presStyleIdx="6" presStyleCnt="10">
        <dgm:presLayoutVars>
          <dgm:bulletEnabled val="1"/>
        </dgm:presLayoutVars>
      </dgm:prSet>
      <dgm:spPr/>
    </dgm:pt>
    <dgm:pt modelId="{DF7FA07C-F301-4DC7-9061-9C6F5FBD6898}" type="pres">
      <dgm:prSet presAssocID="{F9B8E6FC-3AB9-438D-93B6-78CAAD7CEA47}" presName="spacing" presStyleCnt="0"/>
      <dgm:spPr/>
    </dgm:pt>
    <dgm:pt modelId="{C4D11BB6-E353-40B7-8D89-35CFE2646712}" type="pres">
      <dgm:prSet presAssocID="{3FF5E625-C3B9-4C0D-A237-38ECF5FAED8F}" presName="composite" presStyleCnt="0"/>
      <dgm:spPr/>
    </dgm:pt>
    <dgm:pt modelId="{02AA460D-5C21-41C5-BCC8-7FE1569F7780}" type="pres">
      <dgm:prSet presAssocID="{3FF5E625-C3B9-4C0D-A237-38ECF5FAED8F}" presName="imgShp" presStyleLbl="fgImgPlace1" presStyleIdx="7" presStyleCnt="10"/>
      <dgm:spPr/>
    </dgm:pt>
    <dgm:pt modelId="{B9EBD072-CE93-4694-A10C-26CA3099AD6B}" type="pres">
      <dgm:prSet presAssocID="{3FF5E625-C3B9-4C0D-A237-38ECF5FAED8F}" presName="txShp" presStyleLbl="node1" presStyleIdx="7" presStyleCnt="10">
        <dgm:presLayoutVars>
          <dgm:bulletEnabled val="1"/>
        </dgm:presLayoutVars>
      </dgm:prSet>
      <dgm:spPr/>
    </dgm:pt>
    <dgm:pt modelId="{0CCE195C-C56E-4736-9C55-3E63ACCC3CC1}" type="pres">
      <dgm:prSet presAssocID="{AB4900A8-88E9-4558-AD8B-D98D097381B2}" presName="spacing" presStyleCnt="0"/>
      <dgm:spPr/>
    </dgm:pt>
    <dgm:pt modelId="{6B71E315-B901-45C1-9406-2A880AF8A8C0}" type="pres">
      <dgm:prSet presAssocID="{DA510FF8-3C29-4894-A697-452AA0BB0C41}" presName="composite" presStyleCnt="0"/>
      <dgm:spPr/>
    </dgm:pt>
    <dgm:pt modelId="{437D46A7-22FA-4BC9-AE81-ECA8BA005730}" type="pres">
      <dgm:prSet presAssocID="{DA510FF8-3C29-4894-A697-452AA0BB0C41}" presName="imgShp" presStyleLbl="fgImgPlace1" presStyleIdx="8" presStyleCnt="10"/>
      <dgm:spPr/>
    </dgm:pt>
    <dgm:pt modelId="{4ADB2D51-64F8-4CEC-A5AA-863BE1245D16}" type="pres">
      <dgm:prSet presAssocID="{DA510FF8-3C29-4894-A697-452AA0BB0C41}" presName="txShp" presStyleLbl="node1" presStyleIdx="8" presStyleCnt="10">
        <dgm:presLayoutVars>
          <dgm:bulletEnabled val="1"/>
        </dgm:presLayoutVars>
      </dgm:prSet>
      <dgm:spPr/>
    </dgm:pt>
    <dgm:pt modelId="{AD2278EE-CD85-40F0-A211-8B879C46DF96}" type="pres">
      <dgm:prSet presAssocID="{F6EE712D-BBDB-4D65-BA90-0D113A453DCF}" presName="spacing" presStyleCnt="0"/>
      <dgm:spPr/>
    </dgm:pt>
    <dgm:pt modelId="{D6C33908-F9D7-4B49-948E-B07B85A6D9C0}" type="pres">
      <dgm:prSet presAssocID="{0E392B85-13A3-49E4-A5E5-927113A1ED9D}" presName="composite" presStyleCnt="0"/>
      <dgm:spPr/>
    </dgm:pt>
    <dgm:pt modelId="{649DFA27-C0CD-4495-98FD-95FFFCF452A6}" type="pres">
      <dgm:prSet presAssocID="{0E392B85-13A3-49E4-A5E5-927113A1ED9D}" presName="imgShp" presStyleLbl="fgImgPlace1" presStyleIdx="9" presStyleCnt="10"/>
      <dgm:spPr/>
    </dgm:pt>
    <dgm:pt modelId="{D864467C-EF82-45DF-8B5A-0B86F118C7D5}" type="pres">
      <dgm:prSet presAssocID="{0E392B85-13A3-49E4-A5E5-927113A1ED9D}" presName="txShp" presStyleLbl="node1" presStyleIdx="9" presStyleCnt="10">
        <dgm:presLayoutVars>
          <dgm:bulletEnabled val="1"/>
        </dgm:presLayoutVars>
      </dgm:prSet>
      <dgm:spPr/>
    </dgm:pt>
  </dgm:ptLst>
  <dgm:cxnLst>
    <dgm:cxn modelId="{BC5D0319-8284-4654-BE62-67D231646B89}" srcId="{C3B4BAC6-B398-4419-A167-94EEBB654F66}" destId="{0E392B85-13A3-49E4-A5E5-927113A1ED9D}" srcOrd="9" destOrd="0" parTransId="{0EB6BBFA-9131-414B-8C47-A92D4E0D895E}" sibTransId="{C12B4E96-5177-4B80-BFA9-0035246D8949}"/>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EEAC450-C58C-44A2-9751-0CF86DD3D435}" srcId="{C3B4BAC6-B398-4419-A167-94EEBB654F66}" destId="{5469DAD9-5AEA-4328-8558-6B99DDFCC57B}" srcOrd="5" destOrd="0" parTransId="{6DC36960-2EE1-456F-844F-953CC0EA3C7A}" sibTransId="{C940301A-EA26-4BE6-B62D-340D1047E44B}"/>
    <dgm:cxn modelId="{F6B5A257-21FC-46CC-8D83-0E10BDDDF8CC}" type="presOf" srcId="{3FF5E625-C3B9-4C0D-A237-38ECF5FAED8F}" destId="{B9EBD072-CE93-4694-A10C-26CA3099AD6B}" srcOrd="0" destOrd="0" presId="urn:microsoft.com/office/officeart/2005/8/layout/vList3"/>
    <dgm:cxn modelId="{48A63982-1184-4CCC-884D-5BFE80677541}" srcId="{C3B4BAC6-B398-4419-A167-94EEBB654F66}" destId="{3FF5E625-C3B9-4C0D-A237-38ECF5FAED8F}" srcOrd="7" destOrd="0" parTransId="{336D19BB-F02C-4ADD-B914-DC1F3290F10E}" sibTransId="{AB4900A8-88E9-4558-AD8B-D98D097381B2}"/>
    <dgm:cxn modelId="{B125A695-11AA-4B74-975B-8F68EC426F33}" type="presOf" srcId="{22966271-7EC8-40FF-B00C-984D54DA91F7}" destId="{1B553F99-B564-43A2-967A-001B644AD0A1}" srcOrd="0" destOrd="0" presId="urn:microsoft.com/office/officeart/2005/8/layout/vList3"/>
    <dgm:cxn modelId="{BFB90498-84B9-40C8-92C4-5AF045315019}" srcId="{C3B4BAC6-B398-4419-A167-94EEBB654F66}" destId="{3FD18213-DAC2-4259-BED4-9BE5D04B139A}" srcOrd="3" destOrd="0" parTransId="{4E3DE36E-C86B-4010-BF7C-B6310184939C}" sibTransId="{5B209CFB-981E-487C-8079-8B1775E0C877}"/>
    <dgm:cxn modelId="{57CA4D98-9938-45FB-8D1A-617FD0A535BB}" srcId="{C3B4BAC6-B398-4419-A167-94EEBB654F66}" destId="{EE62FBF6-16E1-4446-89C7-0EBC7EFF1000}" srcOrd="6" destOrd="0" parTransId="{09311F08-516B-407F-B49D-24479C7AED0F}" sibTransId="{F9B8E6FC-3AB9-438D-93B6-78CAAD7CEA47}"/>
    <dgm:cxn modelId="{360F7CA6-968C-4555-BE63-AA4629C83FEF}" type="presOf" srcId="{5469DAD9-5AEA-4328-8558-6B99DDFCC57B}" destId="{DDE6D40A-54DC-4209-AF96-850ABCEFD3D7}" srcOrd="0" destOrd="0" presId="urn:microsoft.com/office/officeart/2005/8/layout/vList3"/>
    <dgm:cxn modelId="{053F53B2-D280-4400-B289-BB6111D466CE}" srcId="{C3B4BAC6-B398-4419-A167-94EEBB654F66}" destId="{DA510FF8-3C29-4894-A697-452AA0BB0C41}" srcOrd="8" destOrd="0" parTransId="{1B9317CA-9A7A-424C-90DE-1C34B41A3261}" sibTransId="{F6EE712D-BBDB-4D65-BA90-0D113A453DCF}"/>
    <dgm:cxn modelId="{4CF550B3-AC69-485E-BD76-151ABB42077F}" type="presOf" srcId="{9F5A5C48-1352-4A0A-8163-B97DF16B8324}" destId="{A991DF18-64EB-4AD3-A913-EDEDB6BDEC5F}" srcOrd="0" destOrd="0" presId="urn:microsoft.com/office/officeart/2005/8/layout/vList3"/>
    <dgm:cxn modelId="{480B15B6-FC01-4A85-BBAA-83351E676FB4}" type="presOf" srcId="{EE62FBF6-16E1-4446-89C7-0EBC7EFF1000}" destId="{71623262-6A58-4C26-907F-D345F37FD9E0}" srcOrd="0" destOrd="0" presId="urn:microsoft.com/office/officeart/2005/8/layout/vList3"/>
    <dgm:cxn modelId="{BA4D64B7-BF74-430A-B9FE-7305AC3D0D57}" srcId="{C3B4BAC6-B398-4419-A167-94EEBB654F66}" destId="{9F5A5C48-1352-4A0A-8163-B97DF16B8324}" srcOrd="4" destOrd="0" parTransId="{434EA8BC-83F1-475E-8141-D796E483FF79}" sibTransId="{DBFDE9D8-CAD0-4FE1-8010-A1CAAAE6AD99}"/>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E612CCEA-9845-4941-97CE-EB5198F49E0B}" type="presOf" srcId="{DA510FF8-3C29-4894-A697-452AA0BB0C41}" destId="{4ADB2D51-64F8-4CEC-A5AA-863BE1245D16}" srcOrd="0" destOrd="0" presId="urn:microsoft.com/office/officeart/2005/8/layout/vList3"/>
    <dgm:cxn modelId="{D1C288F7-CECF-41FF-A21F-88D5C1DD8C6C}" type="presOf" srcId="{0E392B85-13A3-49E4-A5E5-927113A1ED9D}" destId="{D864467C-EF82-45DF-8B5A-0B86F118C7D5}"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CC47CFFF-09D6-4F6A-8023-0927FA8A06D3}" type="presOf" srcId="{3FD18213-DAC2-4259-BED4-9BE5D04B139A}" destId="{D4BCC7A6-E621-479F-B581-94B21681606F}"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 modelId="{85AC3B1B-DA1F-4C69-AEA8-94D62DD78C7E}" type="presParOf" srcId="{276CEE2A-4750-4334-B59C-2C53868244C1}" destId="{2602C9A5-AE49-4199-9027-E0F4B7B7C579}" srcOrd="5" destOrd="0" presId="urn:microsoft.com/office/officeart/2005/8/layout/vList3"/>
    <dgm:cxn modelId="{6822FCBD-9EFC-42D2-AC2B-E0CDB3838342}" type="presParOf" srcId="{276CEE2A-4750-4334-B59C-2C53868244C1}" destId="{5910165C-F38A-4988-B649-373C4C42D79D}" srcOrd="6" destOrd="0" presId="urn:microsoft.com/office/officeart/2005/8/layout/vList3"/>
    <dgm:cxn modelId="{BC82688B-409C-40AA-AE4C-F4541525AF38}" type="presParOf" srcId="{5910165C-F38A-4988-B649-373C4C42D79D}" destId="{4B92048F-AC6E-4323-91C1-0BB254306563}" srcOrd="0" destOrd="0" presId="urn:microsoft.com/office/officeart/2005/8/layout/vList3"/>
    <dgm:cxn modelId="{8E20FF90-6380-4A03-935B-37530DDEC8AB}" type="presParOf" srcId="{5910165C-F38A-4988-B649-373C4C42D79D}" destId="{D4BCC7A6-E621-479F-B581-94B21681606F}" srcOrd="1" destOrd="0" presId="urn:microsoft.com/office/officeart/2005/8/layout/vList3"/>
    <dgm:cxn modelId="{30333552-BAF0-4215-9954-A6F3BA3C07A1}" type="presParOf" srcId="{276CEE2A-4750-4334-B59C-2C53868244C1}" destId="{725442CE-C6D9-4AF0-9B29-9776EEEC68B8}" srcOrd="7" destOrd="0" presId="urn:microsoft.com/office/officeart/2005/8/layout/vList3"/>
    <dgm:cxn modelId="{01D0DE9F-E416-4C80-B4DC-0A35B28E9AE8}" type="presParOf" srcId="{276CEE2A-4750-4334-B59C-2C53868244C1}" destId="{7B242BC2-2212-4698-9D8B-D87860D17BE0}" srcOrd="8" destOrd="0" presId="urn:microsoft.com/office/officeart/2005/8/layout/vList3"/>
    <dgm:cxn modelId="{6B0231C8-6B33-408F-AD08-E386B198D221}" type="presParOf" srcId="{7B242BC2-2212-4698-9D8B-D87860D17BE0}" destId="{36B175DD-5C3F-442A-BB37-3691A8BDC0B1}" srcOrd="0" destOrd="0" presId="urn:microsoft.com/office/officeart/2005/8/layout/vList3"/>
    <dgm:cxn modelId="{5894A7FA-D58F-41BF-9A2A-304A49EB225B}" type="presParOf" srcId="{7B242BC2-2212-4698-9D8B-D87860D17BE0}" destId="{A991DF18-64EB-4AD3-A913-EDEDB6BDEC5F}" srcOrd="1" destOrd="0" presId="urn:microsoft.com/office/officeart/2005/8/layout/vList3"/>
    <dgm:cxn modelId="{82C3AC7A-301C-498C-B8B6-83EC7D5721BB}" type="presParOf" srcId="{276CEE2A-4750-4334-B59C-2C53868244C1}" destId="{E7B7EA24-AF0D-4623-A28C-AAFE11A79B6C}" srcOrd="9" destOrd="0" presId="urn:microsoft.com/office/officeart/2005/8/layout/vList3"/>
    <dgm:cxn modelId="{0C30E084-3E10-4091-A6E0-82E04E46ED0E}" type="presParOf" srcId="{276CEE2A-4750-4334-B59C-2C53868244C1}" destId="{6EA0882C-D198-4419-B62D-0B2AF939BC67}" srcOrd="10" destOrd="0" presId="urn:microsoft.com/office/officeart/2005/8/layout/vList3"/>
    <dgm:cxn modelId="{CA367EDE-3998-4790-9A30-D891B4A2ED89}" type="presParOf" srcId="{6EA0882C-D198-4419-B62D-0B2AF939BC67}" destId="{C0FF555A-1551-4E9C-942A-4703D1702185}" srcOrd="0" destOrd="0" presId="urn:microsoft.com/office/officeart/2005/8/layout/vList3"/>
    <dgm:cxn modelId="{02134874-209D-4883-9B1D-BDDD788E6610}" type="presParOf" srcId="{6EA0882C-D198-4419-B62D-0B2AF939BC67}" destId="{DDE6D40A-54DC-4209-AF96-850ABCEFD3D7}" srcOrd="1" destOrd="0" presId="urn:microsoft.com/office/officeart/2005/8/layout/vList3"/>
    <dgm:cxn modelId="{13ABD617-C19B-4B35-B58E-91717C821B97}" type="presParOf" srcId="{276CEE2A-4750-4334-B59C-2C53868244C1}" destId="{9FECAF47-B90E-4693-8B70-848C923F2853}" srcOrd="11" destOrd="0" presId="urn:microsoft.com/office/officeart/2005/8/layout/vList3"/>
    <dgm:cxn modelId="{2F243E80-F8BB-4EDA-B219-6E6BBD2D455D}" type="presParOf" srcId="{276CEE2A-4750-4334-B59C-2C53868244C1}" destId="{3F23CC5E-1105-412B-99DD-96620E057F19}" srcOrd="12" destOrd="0" presId="urn:microsoft.com/office/officeart/2005/8/layout/vList3"/>
    <dgm:cxn modelId="{8E02C3E9-DB95-4BA4-8C85-FF4CAA99FE1C}" type="presParOf" srcId="{3F23CC5E-1105-412B-99DD-96620E057F19}" destId="{C8B17080-B93A-4091-BB7C-4D606779C97F}" srcOrd="0" destOrd="0" presId="urn:microsoft.com/office/officeart/2005/8/layout/vList3"/>
    <dgm:cxn modelId="{DE09A224-1AB0-436C-A69F-C8D91432508B}" type="presParOf" srcId="{3F23CC5E-1105-412B-99DD-96620E057F19}" destId="{71623262-6A58-4C26-907F-D345F37FD9E0}" srcOrd="1" destOrd="0" presId="urn:microsoft.com/office/officeart/2005/8/layout/vList3"/>
    <dgm:cxn modelId="{DB3C76AD-307B-4219-B241-C6431B81ED1E}" type="presParOf" srcId="{276CEE2A-4750-4334-B59C-2C53868244C1}" destId="{DF7FA07C-F301-4DC7-9061-9C6F5FBD6898}" srcOrd="13" destOrd="0" presId="urn:microsoft.com/office/officeart/2005/8/layout/vList3"/>
    <dgm:cxn modelId="{25287544-6002-4A76-8A6B-55D125D1F1F9}" type="presParOf" srcId="{276CEE2A-4750-4334-B59C-2C53868244C1}" destId="{C4D11BB6-E353-40B7-8D89-35CFE2646712}" srcOrd="14" destOrd="0" presId="urn:microsoft.com/office/officeart/2005/8/layout/vList3"/>
    <dgm:cxn modelId="{E0229930-7D5F-40D5-95A5-2DC3295AF78A}" type="presParOf" srcId="{C4D11BB6-E353-40B7-8D89-35CFE2646712}" destId="{02AA460D-5C21-41C5-BCC8-7FE1569F7780}" srcOrd="0" destOrd="0" presId="urn:microsoft.com/office/officeart/2005/8/layout/vList3"/>
    <dgm:cxn modelId="{1BE91238-ADD3-4A06-B946-4B9218D82B4B}" type="presParOf" srcId="{C4D11BB6-E353-40B7-8D89-35CFE2646712}" destId="{B9EBD072-CE93-4694-A10C-26CA3099AD6B}" srcOrd="1" destOrd="0" presId="urn:microsoft.com/office/officeart/2005/8/layout/vList3"/>
    <dgm:cxn modelId="{7F7BB0F5-757A-4D9E-B11D-51FDCBCA9D00}" type="presParOf" srcId="{276CEE2A-4750-4334-B59C-2C53868244C1}" destId="{0CCE195C-C56E-4736-9C55-3E63ACCC3CC1}" srcOrd="15" destOrd="0" presId="urn:microsoft.com/office/officeart/2005/8/layout/vList3"/>
    <dgm:cxn modelId="{3F6FEFD4-2A74-4C55-B9CA-9E99C2E547F4}" type="presParOf" srcId="{276CEE2A-4750-4334-B59C-2C53868244C1}" destId="{6B71E315-B901-45C1-9406-2A880AF8A8C0}" srcOrd="16" destOrd="0" presId="urn:microsoft.com/office/officeart/2005/8/layout/vList3"/>
    <dgm:cxn modelId="{772AB93B-3E65-4B5A-9709-38EF5350E9B1}" type="presParOf" srcId="{6B71E315-B901-45C1-9406-2A880AF8A8C0}" destId="{437D46A7-22FA-4BC9-AE81-ECA8BA005730}" srcOrd="0" destOrd="0" presId="urn:microsoft.com/office/officeart/2005/8/layout/vList3"/>
    <dgm:cxn modelId="{02C5AC4F-0E59-4DD6-B07E-F983052EB2AA}" type="presParOf" srcId="{6B71E315-B901-45C1-9406-2A880AF8A8C0}" destId="{4ADB2D51-64F8-4CEC-A5AA-863BE1245D16}" srcOrd="1" destOrd="0" presId="urn:microsoft.com/office/officeart/2005/8/layout/vList3"/>
    <dgm:cxn modelId="{AD9C3CD0-1AE1-428C-94D1-C64BF98BFB35}" type="presParOf" srcId="{276CEE2A-4750-4334-B59C-2C53868244C1}" destId="{AD2278EE-CD85-40F0-A211-8B879C46DF96}" srcOrd="17" destOrd="0" presId="urn:microsoft.com/office/officeart/2005/8/layout/vList3"/>
    <dgm:cxn modelId="{5EFA676C-B6B6-45BD-8370-0A68018A98F1}" type="presParOf" srcId="{276CEE2A-4750-4334-B59C-2C53868244C1}" destId="{D6C33908-F9D7-4B49-948E-B07B85A6D9C0}" srcOrd="18" destOrd="0" presId="urn:microsoft.com/office/officeart/2005/8/layout/vList3"/>
    <dgm:cxn modelId="{1AA5B583-2350-47F5-8D9E-387EE37D5070}" type="presParOf" srcId="{D6C33908-F9D7-4B49-948E-B07B85A6D9C0}" destId="{649DFA27-C0CD-4495-98FD-95FFFCF452A6}" srcOrd="0" destOrd="0" presId="urn:microsoft.com/office/officeart/2005/8/layout/vList3"/>
    <dgm:cxn modelId="{4ADA82CB-1D27-47EF-B464-05F3E6751161}" type="presParOf" srcId="{D6C33908-F9D7-4B49-948E-B07B85A6D9C0}" destId="{D864467C-EF82-45DF-8B5A-0B86F118C7D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accent6_4" csCatId="accent6" phldr="1"/>
      <dgm:spPr/>
    </dgm:pt>
    <dgm:pt modelId="{4D871873-8A2B-4B02-8AEE-35E061256BC9}">
      <dgm:prSet phldrT="[Text]" custT="1"/>
      <dgm:spPr/>
      <dgm:t>
        <a:bodyPr/>
        <a:lstStyle/>
        <a:p>
          <a:pPr algn="r" rtl="1"/>
          <a:r>
            <a:rPr lang="fa-IR" sz="3200" dirty="0">
              <a:cs typeface="B Yekan" panose="00000400000000000000" pitchFamily="2" charset="-78"/>
            </a:rPr>
            <a:t>بلاگری در جاویژه بازارها</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بلاگری ویدئویی (</a:t>
          </a:r>
          <a:r>
            <a:rPr lang="en-US" sz="3200" dirty="0" err="1">
              <a:cs typeface="B Yekan" panose="00000400000000000000" pitchFamily="2" charset="-78"/>
            </a:rPr>
            <a:t>Vlogging</a:t>
          </a:r>
          <a:r>
            <a:rPr lang="fa-IR" sz="3200" dirty="0">
              <a:cs typeface="B Yekan" panose="00000400000000000000" pitchFamily="2" charset="-78"/>
            </a:rPr>
            <a:t>)</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9C21F27D-C9E7-451C-B16F-9939F7A04048}">
      <dgm:prSet phldrT="[Text]" custT="1"/>
      <dgm:spPr/>
      <dgm:t>
        <a:bodyPr/>
        <a:lstStyle/>
        <a:p>
          <a:pPr algn="r" rtl="1"/>
          <a:r>
            <a:rPr lang="fa-IR" sz="3200" dirty="0">
              <a:cs typeface="B Yekan" panose="00000400000000000000" pitchFamily="2" charset="-78"/>
            </a:rPr>
            <a:t>پادکست سازی</a:t>
          </a:r>
          <a:endParaRPr lang="en-US" sz="3200" dirty="0">
            <a:cs typeface="B Yekan" panose="00000400000000000000" pitchFamily="2" charset="-78"/>
          </a:endParaRPr>
        </a:p>
      </dgm:t>
    </dgm:pt>
    <dgm:pt modelId="{2FECB5CA-C891-41D5-8431-BA459D7A2128}" type="parTrans" cxnId="{52907046-9E3A-4243-B009-6C3A99C4D8C0}">
      <dgm:prSet/>
      <dgm:spPr/>
      <dgm:t>
        <a:bodyPr/>
        <a:lstStyle/>
        <a:p>
          <a:pPr algn="r" rtl="1"/>
          <a:endParaRPr lang="en-US" sz="1600">
            <a:cs typeface="B Yekan" panose="00000400000000000000" pitchFamily="2" charset="-78"/>
          </a:endParaRPr>
        </a:p>
      </dgm:t>
    </dgm:pt>
    <dgm:pt modelId="{4199AC82-7E30-4FF5-B10F-A08DB69263BD}" type="sibTrans" cxnId="{52907046-9E3A-4243-B009-6C3A99C4D8C0}">
      <dgm:prSet/>
      <dgm:spPr/>
      <dgm:t>
        <a:bodyPr/>
        <a:lstStyle/>
        <a:p>
          <a:pPr algn="r" rtl="1"/>
          <a:endParaRPr lang="en-US" sz="1600">
            <a:cs typeface="B Yekan" panose="00000400000000000000" pitchFamily="2" charset="-78"/>
          </a:endParaRPr>
        </a:p>
      </dgm:t>
    </dgm:pt>
    <dgm:pt modelId="{3FD18213-DAC2-4259-BED4-9BE5D04B139A}">
      <dgm:prSet phldrT="[Text]" custT="1"/>
      <dgm:spPr/>
      <dgm:t>
        <a:bodyPr/>
        <a:lstStyle/>
        <a:p>
          <a:pPr algn="r" rtl="1"/>
          <a:r>
            <a:rPr lang="fa-IR" sz="3200" dirty="0">
              <a:cs typeface="B Yekan" panose="00000400000000000000" pitchFamily="2" charset="-78"/>
            </a:rPr>
            <a:t>تدریس مجازی</a:t>
          </a:r>
          <a:endParaRPr lang="en-US" sz="3200" dirty="0">
            <a:cs typeface="B Yekan" panose="00000400000000000000" pitchFamily="2" charset="-78"/>
          </a:endParaRPr>
        </a:p>
      </dgm:t>
    </dgm:pt>
    <dgm:pt modelId="{4E3DE36E-C86B-4010-BF7C-B6310184939C}" type="parTrans" cxnId="{BFB90498-84B9-40C8-92C4-5AF045315019}">
      <dgm:prSet/>
      <dgm:spPr/>
      <dgm:t>
        <a:bodyPr/>
        <a:lstStyle/>
        <a:p>
          <a:pPr algn="r"/>
          <a:endParaRPr lang="en-US"/>
        </a:p>
      </dgm:t>
    </dgm:pt>
    <dgm:pt modelId="{5B209CFB-981E-487C-8079-8B1775E0C877}" type="sibTrans" cxnId="{BFB90498-84B9-40C8-92C4-5AF045315019}">
      <dgm:prSet/>
      <dgm:spPr/>
      <dgm:t>
        <a:bodyPr/>
        <a:lstStyle/>
        <a:p>
          <a:pPr algn="r"/>
          <a:endParaRPr lang="en-US"/>
        </a:p>
      </dgm:t>
    </dgm:pt>
    <dgm:pt modelId="{9F5A5C48-1352-4A0A-8163-B97DF16B8324}">
      <dgm:prSet phldrT="[Text]" custT="1"/>
      <dgm:spPr/>
      <dgm:t>
        <a:bodyPr/>
        <a:lstStyle/>
        <a:p>
          <a:pPr algn="r" rtl="1"/>
          <a:r>
            <a:rPr lang="fa-IR" sz="3200" dirty="0">
              <a:cs typeface="B Yekan" panose="00000400000000000000" pitchFamily="2" charset="-78"/>
            </a:rPr>
            <a:t>مربی گری مجازی</a:t>
          </a:r>
        </a:p>
      </dgm:t>
    </dgm:pt>
    <dgm:pt modelId="{434EA8BC-83F1-475E-8141-D796E483FF79}" type="parTrans" cxnId="{BA4D64B7-BF74-430A-B9FE-7305AC3D0D57}">
      <dgm:prSet/>
      <dgm:spPr/>
      <dgm:t>
        <a:bodyPr/>
        <a:lstStyle/>
        <a:p>
          <a:pPr algn="r"/>
          <a:endParaRPr lang="en-US"/>
        </a:p>
      </dgm:t>
    </dgm:pt>
    <dgm:pt modelId="{DBFDE9D8-CAD0-4FE1-8010-A1CAAAE6AD99}" type="sibTrans" cxnId="{BA4D64B7-BF74-430A-B9FE-7305AC3D0D57}">
      <dgm:prSet/>
      <dgm:spPr/>
      <dgm:t>
        <a:bodyPr/>
        <a:lstStyle/>
        <a:p>
          <a:pPr algn="r"/>
          <a:endParaRPr lang="en-US"/>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5"/>
      <dgm:spPr/>
    </dgm:pt>
    <dgm:pt modelId="{6423B772-0BCC-4172-BAD8-02C84EC82FFB}" type="pres">
      <dgm:prSet presAssocID="{4D871873-8A2B-4B02-8AEE-35E061256BC9}" presName="txShp" presStyleLbl="node1" presStyleIdx="0" presStyleCnt="5">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5"/>
      <dgm:spPr/>
    </dgm:pt>
    <dgm:pt modelId="{1B553F99-B564-43A2-967A-001B644AD0A1}" type="pres">
      <dgm:prSet presAssocID="{22966271-7EC8-40FF-B00C-984D54DA91F7}" presName="txShp" presStyleLbl="node1" presStyleIdx="1" presStyleCnt="5">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5"/>
      <dgm:spPr/>
    </dgm:pt>
    <dgm:pt modelId="{CE5269AE-961B-48E4-874E-0DF778DCD2F4}" type="pres">
      <dgm:prSet presAssocID="{9C21F27D-C9E7-451C-B16F-9939F7A04048}" presName="txShp" presStyleLbl="node1" presStyleIdx="2" presStyleCnt="5">
        <dgm:presLayoutVars>
          <dgm:bulletEnabled val="1"/>
        </dgm:presLayoutVars>
      </dgm:prSet>
      <dgm:spPr/>
    </dgm:pt>
    <dgm:pt modelId="{2602C9A5-AE49-4199-9027-E0F4B7B7C579}" type="pres">
      <dgm:prSet presAssocID="{4199AC82-7E30-4FF5-B10F-A08DB69263BD}" presName="spacing" presStyleCnt="0"/>
      <dgm:spPr/>
    </dgm:pt>
    <dgm:pt modelId="{5910165C-F38A-4988-B649-373C4C42D79D}" type="pres">
      <dgm:prSet presAssocID="{3FD18213-DAC2-4259-BED4-9BE5D04B139A}" presName="composite" presStyleCnt="0"/>
      <dgm:spPr/>
    </dgm:pt>
    <dgm:pt modelId="{4B92048F-AC6E-4323-91C1-0BB254306563}" type="pres">
      <dgm:prSet presAssocID="{3FD18213-DAC2-4259-BED4-9BE5D04B139A}" presName="imgShp" presStyleLbl="fgImgPlace1" presStyleIdx="3" presStyleCnt="5"/>
      <dgm:spPr/>
    </dgm:pt>
    <dgm:pt modelId="{D4BCC7A6-E621-479F-B581-94B21681606F}" type="pres">
      <dgm:prSet presAssocID="{3FD18213-DAC2-4259-BED4-9BE5D04B139A}" presName="txShp" presStyleLbl="node1" presStyleIdx="3" presStyleCnt="5">
        <dgm:presLayoutVars>
          <dgm:bulletEnabled val="1"/>
        </dgm:presLayoutVars>
      </dgm:prSet>
      <dgm:spPr/>
    </dgm:pt>
    <dgm:pt modelId="{725442CE-C6D9-4AF0-9B29-9776EEEC68B8}" type="pres">
      <dgm:prSet presAssocID="{5B209CFB-981E-487C-8079-8B1775E0C877}" presName="spacing" presStyleCnt="0"/>
      <dgm:spPr/>
    </dgm:pt>
    <dgm:pt modelId="{7B242BC2-2212-4698-9D8B-D87860D17BE0}" type="pres">
      <dgm:prSet presAssocID="{9F5A5C48-1352-4A0A-8163-B97DF16B8324}" presName="composite" presStyleCnt="0"/>
      <dgm:spPr/>
    </dgm:pt>
    <dgm:pt modelId="{36B175DD-5C3F-442A-BB37-3691A8BDC0B1}" type="pres">
      <dgm:prSet presAssocID="{9F5A5C48-1352-4A0A-8163-B97DF16B8324}" presName="imgShp" presStyleLbl="fgImgPlace1" presStyleIdx="4" presStyleCnt="5"/>
      <dgm:spPr/>
    </dgm:pt>
    <dgm:pt modelId="{A991DF18-64EB-4AD3-A913-EDEDB6BDEC5F}" type="pres">
      <dgm:prSet presAssocID="{9F5A5C48-1352-4A0A-8163-B97DF16B8324}" presName="txShp" presStyleLbl="node1" presStyleIdx="4" presStyleCnt="5">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FB90498-84B9-40C8-92C4-5AF045315019}" srcId="{C3B4BAC6-B398-4419-A167-94EEBB654F66}" destId="{3FD18213-DAC2-4259-BED4-9BE5D04B139A}" srcOrd="3" destOrd="0" parTransId="{4E3DE36E-C86B-4010-BF7C-B6310184939C}" sibTransId="{5B209CFB-981E-487C-8079-8B1775E0C877}"/>
    <dgm:cxn modelId="{4CF550B3-AC69-485E-BD76-151ABB42077F}" type="presOf" srcId="{9F5A5C48-1352-4A0A-8163-B97DF16B8324}" destId="{A991DF18-64EB-4AD3-A913-EDEDB6BDEC5F}" srcOrd="0" destOrd="0" presId="urn:microsoft.com/office/officeart/2005/8/layout/vList3"/>
    <dgm:cxn modelId="{BA4D64B7-BF74-430A-B9FE-7305AC3D0D57}" srcId="{C3B4BAC6-B398-4419-A167-94EEBB654F66}" destId="{9F5A5C48-1352-4A0A-8163-B97DF16B8324}" srcOrd="4" destOrd="0" parTransId="{434EA8BC-83F1-475E-8141-D796E483FF79}" sibTransId="{DBFDE9D8-CAD0-4FE1-8010-A1CAAAE6AD99}"/>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CC47CFFF-09D6-4F6A-8023-0927FA8A06D3}" type="presOf" srcId="{3FD18213-DAC2-4259-BED4-9BE5D04B139A}" destId="{D4BCC7A6-E621-479F-B581-94B21681606F}"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 modelId="{85AC3B1B-DA1F-4C69-AEA8-94D62DD78C7E}" type="presParOf" srcId="{276CEE2A-4750-4334-B59C-2C53868244C1}" destId="{2602C9A5-AE49-4199-9027-E0F4B7B7C579}" srcOrd="5" destOrd="0" presId="urn:microsoft.com/office/officeart/2005/8/layout/vList3"/>
    <dgm:cxn modelId="{6822FCBD-9EFC-42D2-AC2B-E0CDB3838342}" type="presParOf" srcId="{276CEE2A-4750-4334-B59C-2C53868244C1}" destId="{5910165C-F38A-4988-B649-373C4C42D79D}" srcOrd="6" destOrd="0" presId="urn:microsoft.com/office/officeart/2005/8/layout/vList3"/>
    <dgm:cxn modelId="{BC82688B-409C-40AA-AE4C-F4541525AF38}" type="presParOf" srcId="{5910165C-F38A-4988-B649-373C4C42D79D}" destId="{4B92048F-AC6E-4323-91C1-0BB254306563}" srcOrd="0" destOrd="0" presId="urn:microsoft.com/office/officeart/2005/8/layout/vList3"/>
    <dgm:cxn modelId="{8E20FF90-6380-4A03-935B-37530DDEC8AB}" type="presParOf" srcId="{5910165C-F38A-4988-B649-373C4C42D79D}" destId="{D4BCC7A6-E621-479F-B581-94B21681606F}" srcOrd="1" destOrd="0" presId="urn:microsoft.com/office/officeart/2005/8/layout/vList3"/>
    <dgm:cxn modelId="{30333552-BAF0-4215-9954-A6F3BA3C07A1}" type="presParOf" srcId="{276CEE2A-4750-4334-B59C-2C53868244C1}" destId="{725442CE-C6D9-4AF0-9B29-9776EEEC68B8}" srcOrd="7" destOrd="0" presId="urn:microsoft.com/office/officeart/2005/8/layout/vList3"/>
    <dgm:cxn modelId="{01D0DE9F-E416-4C80-B4DC-0A35B28E9AE8}" type="presParOf" srcId="{276CEE2A-4750-4334-B59C-2C53868244C1}" destId="{7B242BC2-2212-4698-9D8B-D87860D17BE0}" srcOrd="8" destOrd="0" presId="urn:microsoft.com/office/officeart/2005/8/layout/vList3"/>
    <dgm:cxn modelId="{6B0231C8-6B33-408F-AD08-E386B198D221}" type="presParOf" srcId="{7B242BC2-2212-4698-9D8B-D87860D17BE0}" destId="{36B175DD-5C3F-442A-BB37-3691A8BDC0B1}" srcOrd="0" destOrd="0" presId="urn:microsoft.com/office/officeart/2005/8/layout/vList3"/>
    <dgm:cxn modelId="{5894A7FA-D58F-41BF-9A2A-304A49EB225B}" type="presParOf" srcId="{7B242BC2-2212-4698-9D8B-D87860D17BE0}" destId="{A991DF18-64EB-4AD3-A913-EDEDB6BDEC5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accent5_5" csCatId="accent5" phldr="1"/>
      <dgm:spPr/>
    </dgm:pt>
    <dgm:pt modelId="{4D871873-8A2B-4B02-8AEE-35E061256BC9}">
      <dgm:prSet phldrT="[Text]" custT="1"/>
      <dgm:spPr/>
      <dgm:t>
        <a:bodyPr/>
        <a:lstStyle/>
        <a:p>
          <a:pPr algn="r" rtl="1"/>
          <a:r>
            <a:rPr lang="fa-IR" sz="3200" dirty="0">
              <a:cs typeface="B Yekan" panose="00000400000000000000" pitchFamily="2" charset="-78"/>
            </a:rPr>
            <a:t>متخصص </a:t>
          </a:r>
          <a:r>
            <a:rPr lang="en-US" sz="3200" dirty="0">
              <a:cs typeface="B Yekan" panose="00000400000000000000" pitchFamily="2" charset="-78"/>
            </a:rPr>
            <a:t>SEO</a:t>
          </a: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متخصص تحلیل شبکه های اجتماعی</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9C21F27D-C9E7-451C-B16F-9939F7A04048}">
      <dgm:prSet phldrT="[Text]" custT="1"/>
      <dgm:spPr/>
      <dgm:t>
        <a:bodyPr/>
        <a:lstStyle/>
        <a:p>
          <a:pPr algn="r" rtl="1"/>
          <a:r>
            <a:rPr lang="fa-IR" sz="3200" dirty="0">
              <a:cs typeface="B Yekan" panose="00000400000000000000" pitchFamily="2" charset="-78"/>
            </a:rPr>
            <a:t>بازاریاب مجازی</a:t>
          </a:r>
          <a:endParaRPr lang="en-US" sz="3200" dirty="0">
            <a:cs typeface="B Yekan" panose="00000400000000000000" pitchFamily="2" charset="-78"/>
          </a:endParaRPr>
        </a:p>
      </dgm:t>
    </dgm:pt>
    <dgm:pt modelId="{2FECB5CA-C891-41D5-8431-BA459D7A2128}" type="parTrans" cxnId="{52907046-9E3A-4243-B009-6C3A99C4D8C0}">
      <dgm:prSet/>
      <dgm:spPr/>
      <dgm:t>
        <a:bodyPr/>
        <a:lstStyle/>
        <a:p>
          <a:pPr algn="r" rtl="1"/>
          <a:endParaRPr lang="en-US" sz="1600">
            <a:cs typeface="B Yekan" panose="00000400000000000000" pitchFamily="2" charset="-78"/>
          </a:endParaRPr>
        </a:p>
      </dgm:t>
    </dgm:pt>
    <dgm:pt modelId="{4199AC82-7E30-4FF5-B10F-A08DB69263BD}" type="sibTrans" cxnId="{52907046-9E3A-4243-B009-6C3A99C4D8C0}">
      <dgm:prSet/>
      <dgm:spPr/>
      <dgm:t>
        <a:bodyPr/>
        <a:lstStyle/>
        <a:p>
          <a:pPr algn="r" rtl="1"/>
          <a:endParaRPr lang="en-US" sz="1600">
            <a:cs typeface="B Yekan" panose="00000400000000000000" pitchFamily="2" charset="-78"/>
          </a:endParaRPr>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3"/>
      <dgm:spPr/>
    </dgm:pt>
    <dgm:pt modelId="{6423B772-0BCC-4172-BAD8-02C84EC82FFB}" type="pres">
      <dgm:prSet presAssocID="{4D871873-8A2B-4B02-8AEE-35E061256BC9}" presName="txShp" presStyleLbl="node1" presStyleIdx="0" presStyleCnt="3">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3"/>
      <dgm:spPr/>
    </dgm:pt>
    <dgm:pt modelId="{1B553F99-B564-43A2-967A-001B644AD0A1}" type="pres">
      <dgm:prSet presAssocID="{22966271-7EC8-40FF-B00C-984D54DA91F7}" presName="txShp" presStyleLbl="node1" presStyleIdx="1" presStyleCnt="3">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3"/>
      <dgm:spPr/>
    </dgm:pt>
    <dgm:pt modelId="{CE5269AE-961B-48E4-874E-0DF778DCD2F4}" type="pres">
      <dgm:prSet presAssocID="{9C21F27D-C9E7-451C-B16F-9939F7A04048}" presName="txShp" presStyleLbl="node1" presStyleIdx="2" presStyleCnt="3">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colorful4" csCatId="colorful" phldr="1"/>
      <dgm:spPr/>
    </dgm:pt>
    <dgm:pt modelId="{4D871873-8A2B-4B02-8AEE-35E061256BC9}">
      <dgm:prSet phldrT="[Text]" custT="1"/>
      <dgm:spPr/>
      <dgm:t>
        <a:bodyPr/>
        <a:lstStyle/>
        <a:p>
          <a:pPr algn="r" rtl="1"/>
          <a:r>
            <a:rPr lang="fa-IR" sz="3200" dirty="0">
              <a:cs typeface="B Yekan" panose="00000400000000000000" pitchFamily="2" charset="-78"/>
            </a:rPr>
            <a:t>فروش کالاهای فیزیکی</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فروش کالاهای دیجیتال</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9C21F27D-C9E7-451C-B16F-9939F7A04048}">
      <dgm:prSet phldrT="[Text]" custT="1"/>
      <dgm:spPr/>
      <dgm:t>
        <a:bodyPr/>
        <a:lstStyle/>
        <a:p>
          <a:pPr algn="r" rtl="1"/>
          <a:r>
            <a:rPr lang="fa-IR" sz="3200" dirty="0">
              <a:cs typeface="B Yekan" panose="00000400000000000000" pitchFamily="2" charset="-78"/>
            </a:rPr>
            <a:t>مدیر فروشگاه های </a:t>
          </a:r>
          <a:r>
            <a:rPr lang="en-US" sz="3200" dirty="0">
              <a:cs typeface="B Yekan" panose="00000400000000000000" pitchFamily="2" charset="-78"/>
            </a:rPr>
            <a:t>C2B2C</a:t>
          </a:r>
        </a:p>
      </dgm:t>
    </dgm:pt>
    <dgm:pt modelId="{2FECB5CA-C891-41D5-8431-BA459D7A2128}" type="parTrans" cxnId="{52907046-9E3A-4243-B009-6C3A99C4D8C0}">
      <dgm:prSet/>
      <dgm:spPr/>
      <dgm:t>
        <a:bodyPr/>
        <a:lstStyle/>
        <a:p>
          <a:pPr algn="r" rtl="1"/>
          <a:endParaRPr lang="en-US" sz="1600">
            <a:cs typeface="B Yekan" panose="00000400000000000000" pitchFamily="2" charset="-78"/>
          </a:endParaRPr>
        </a:p>
      </dgm:t>
    </dgm:pt>
    <dgm:pt modelId="{4199AC82-7E30-4FF5-B10F-A08DB69263BD}" type="sibTrans" cxnId="{52907046-9E3A-4243-B009-6C3A99C4D8C0}">
      <dgm:prSet/>
      <dgm:spPr/>
      <dgm:t>
        <a:bodyPr/>
        <a:lstStyle/>
        <a:p>
          <a:pPr algn="r" rtl="1"/>
          <a:endParaRPr lang="en-US" sz="1600">
            <a:cs typeface="B Yekan" panose="00000400000000000000" pitchFamily="2" charset="-78"/>
          </a:endParaRPr>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3"/>
      <dgm:spPr/>
    </dgm:pt>
    <dgm:pt modelId="{6423B772-0BCC-4172-BAD8-02C84EC82FFB}" type="pres">
      <dgm:prSet presAssocID="{4D871873-8A2B-4B02-8AEE-35E061256BC9}" presName="txShp" presStyleLbl="node1" presStyleIdx="0" presStyleCnt="3">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3"/>
      <dgm:spPr/>
    </dgm:pt>
    <dgm:pt modelId="{1B553F99-B564-43A2-967A-001B644AD0A1}" type="pres">
      <dgm:prSet presAssocID="{22966271-7EC8-40FF-B00C-984D54DA91F7}" presName="txShp" presStyleLbl="node1" presStyleIdx="1" presStyleCnt="3">
        <dgm:presLayoutVars>
          <dgm:bulletEnabled val="1"/>
        </dgm:presLayoutVars>
      </dgm:prSet>
      <dgm:spPr/>
    </dgm:pt>
    <dgm:pt modelId="{24574BAC-5A94-449F-8EDD-43506FF8A333}" type="pres">
      <dgm:prSet presAssocID="{7F249EC4-0416-45C9-9B6F-697C0E3471D2}" presName="spacing" presStyleCnt="0"/>
      <dgm:spPr/>
    </dgm:pt>
    <dgm:pt modelId="{AECA50DC-3BC6-4E1A-8399-7510FD7D9E8D}" type="pres">
      <dgm:prSet presAssocID="{9C21F27D-C9E7-451C-B16F-9939F7A04048}" presName="composite" presStyleCnt="0"/>
      <dgm:spPr/>
    </dgm:pt>
    <dgm:pt modelId="{E3029396-E153-4381-A8DF-1EE53969624B}" type="pres">
      <dgm:prSet presAssocID="{9C21F27D-C9E7-451C-B16F-9939F7A04048}" presName="imgShp" presStyleLbl="fgImgPlace1" presStyleIdx="2" presStyleCnt="3"/>
      <dgm:spPr/>
    </dgm:pt>
    <dgm:pt modelId="{CE5269AE-961B-48E4-874E-0DF778DCD2F4}" type="pres">
      <dgm:prSet presAssocID="{9C21F27D-C9E7-451C-B16F-9939F7A04048}" presName="txShp" presStyleLbl="node1" presStyleIdx="2" presStyleCnt="3">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52907046-9E3A-4243-B009-6C3A99C4D8C0}" srcId="{C3B4BAC6-B398-4419-A167-94EEBB654F66}" destId="{9C21F27D-C9E7-451C-B16F-9939F7A04048}" srcOrd="2" destOrd="0" parTransId="{2FECB5CA-C891-41D5-8431-BA459D7A2128}" sibTransId="{4199AC82-7E30-4FF5-B10F-A08DB69263BD}"/>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700E5D7-9C0E-4DD4-87B6-F34E5809FEBD}" srcId="{C3B4BAC6-B398-4419-A167-94EEBB654F66}" destId="{4D871873-8A2B-4B02-8AEE-35E061256BC9}" srcOrd="0" destOrd="0" parTransId="{0A3D3DCA-0D38-4CFE-AA2D-13FD437A2EA9}" sibTransId="{CECB5854-EB95-40A0-84FF-D1DC28D8580B}"/>
    <dgm:cxn modelId="{43D05DE2-DA56-453E-B8ED-8AC9E5EAA8D1}" type="presOf" srcId="{9C21F27D-C9E7-451C-B16F-9939F7A04048}" destId="{CE5269AE-961B-48E4-874E-0DF778DCD2F4}" srcOrd="0" destOrd="0" presId="urn:microsoft.com/office/officeart/2005/8/layout/vList3"/>
    <dgm:cxn modelId="{201B49FE-14A4-490B-826B-38FE93F59B00}" type="presOf" srcId="{C3B4BAC6-B398-4419-A167-94EEBB654F66}" destId="{276CEE2A-4750-4334-B59C-2C53868244C1}"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43FA3144-586B-4C7E-A145-01EBF5AFC77C}" type="presParOf" srcId="{276CEE2A-4750-4334-B59C-2C53868244C1}" destId="{24574BAC-5A94-449F-8EDD-43506FF8A333}" srcOrd="3" destOrd="0" presId="urn:microsoft.com/office/officeart/2005/8/layout/vList3"/>
    <dgm:cxn modelId="{8C12940E-6B42-4079-B70B-A27C287CEAD9}" type="presParOf" srcId="{276CEE2A-4750-4334-B59C-2C53868244C1}" destId="{AECA50DC-3BC6-4E1A-8399-7510FD7D9E8D}" srcOrd="4" destOrd="0" presId="urn:microsoft.com/office/officeart/2005/8/layout/vList3"/>
    <dgm:cxn modelId="{925C59E2-17A4-4DF4-BA89-28CF5958AD90}" type="presParOf" srcId="{AECA50DC-3BC6-4E1A-8399-7510FD7D9E8D}" destId="{E3029396-E153-4381-A8DF-1EE53969624B}" srcOrd="0" destOrd="0" presId="urn:microsoft.com/office/officeart/2005/8/layout/vList3"/>
    <dgm:cxn modelId="{18E9A92A-F8F2-4A5A-8729-FA3919E9B64C}" type="presParOf" srcId="{AECA50DC-3BC6-4E1A-8399-7510FD7D9E8D}" destId="{CE5269AE-961B-48E4-874E-0DF778DCD2F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colorful5" csCatId="colorful" phldr="1"/>
      <dgm:spPr/>
    </dgm:pt>
    <dgm:pt modelId="{4D871873-8A2B-4B02-8AEE-35E061256BC9}">
      <dgm:prSet phldrT="[Text]" custT="1"/>
      <dgm:spPr/>
      <dgm:t>
        <a:bodyPr/>
        <a:lstStyle/>
        <a:p>
          <a:pPr algn="r" rtl="1"/>
          <a:r>
            <a:rPr lang="fa-IR" sz="3200" dirty="0">
              <a:cs typeface="B Yekan" panose="00000400000000000000" pitchFamily="2" charset="-78"/>
            </a:rPr>
            <a:t>حسابداری آنلاین و مجازی</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برنامه ریز مالی مجازی</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2"/>
      <dgm:spPr/>
    </dgm:pt>
    <dgm:pt modelId="{6423B772-0BCC-4172-BAD8-02C84EC82FFB}" type="pres">
      <dgm:prSet presAssocID="{4D871873-8A2B-4B02-8AEE-35E061256BC9}" presName="txShp" presStyleLbl="node1" presStyleIdx="0" presStyleCnt="2">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2"/>
      <dgm:spPr/>
    </dgm:pt>
    <dgm:pt modelId="{1B553F99-B564-43A2-967A-001B644AD0A1}" type="pres">
      <dgm:prSet presAssocID="{22966271-7EC8-40FF-B00C-984D54DA91F7}" presName="txShp" presStyleLbl="node1" presStyleIdx="1" presStyleCnt="2">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15477B50-726B-44B9-86CE-3C584C797B4C}" srcId="{C3B4BAC6-B398-4419-A167-94EEBB654F66}" destId="{22966271-7EC8-40FF-B00C-984D54DA91F7}" srcOrd="1" destOrd="0" parTransId="{3C9C5762-8F31-4F59-A4E5-3D4408B7C765}" sibTransId="{7F249EC4-0416-45C9-9B6F-697C0E3471D2}"/>
    <dgm:cxn modelId="{B125A695-11AA-4B74-975B-8F68EC426F33}" type="presOf" srcId="{22966271-7EC8-40FF-B00C-984D54DA91F7}" destId="{1B553F99-B564-43A2-967A-001B644AD0A1}" srcOrd="0" destOrd="0" presId="urn:microsoft.com/office/officeart/2005/8/layout/vList3"/>
    <dgm:cxn modelId="{B700E5D7-9C0E-4DD4-87B6-F34E5809FEBD}" srcId="{C3B4BAC6-B398-4419-A167-94EEBB654F66}" destId="{4D871873-8A2B-4B02-8AEE-35E061256BC9}" srcOrd="0" destOrd="0" parTransId="{0A3D3DCA-0D38-4CFE-AA2D-13FD437A2EA9}" sibTransId="{CECB5854-EB95-40A0-84FF-D1DC28D8580B}"/>
    <dgm:cxn modelId="{201B49FE-14A4-490B-826B-38FE93F59B00}" type="presOf" srcId="{C3B4BAC6-B398-4419-A167-94EEBB654F66}" destId="{276CEE2A-4750-4334-B59C-2C53868244C1}"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B4BAC6-B398-4419-A167-94EEBB654F66}" type="doc">
      <dgm:prSet loTypeId="urn:microsoft.com/office/officeart/2005/8/layout/vList3" loCatId="list" qsTypeId="urn:microsoft.com/office/officeart/2005/8/quickstyle/simple1" qsCatId="simple" csTypeId="urn:microsoft.com/office/officeart/2005/8/colors/accent6_4" csCatId="accent6" phldr="1"/>
      <dgm:spPr/>
    </dgm:pt>
    <dgm:pt modelId="{4D871873-8A2B-4B02-8AEE-35E061256BC9}">
      <dgm:prSet phldrT="[Text]" custT="1"/>
      <dgm:spPr/>
      <dgm:t>
        <a:bodyPr/>
        <a:lstStyle/>
        <a:p>
          <a:pPr algn="r" rtl="1"/>
          <a:r>
            <a:rPr lang="fa-IR" sz="3200" dirty="0">
              <a:cs typeface="B Yekan" panose="00000400000000000000" pitchFamily="2" charset="-78"/>
            </a:rPr>
            <a:t>عکاسی و ویدئوگرافی شخصی</a:t>
          </a:r>
          <a:endParaRPr lang="en-US" sz="3200" dirty="0">
            <a:cs typeface="B Yekan" panose="00000400000000000000" pitchFamily="2" charset="-78"/>
          </a:endParaRPr>
        </a:p>
      </dgm:t>
    </dgm:pt>
    <dgm:pt modelId="{0A3D3DCA-0D38-4CFE-AA2D-13FD437A2EA9}" type="parTrans" cxnId="{B700E5D7-9C0E-4DD4-87B6-F34E5809FEBD}">
      <dgm:prSet/>
      <dgm:spPr/>
      <dgm:t>
        <a:bodyPr/>
        <a:lstStyle/>
        <a:p>
          <a:pPr algn="r" rtl="1"/>
          <a:endParaRPr lang="en-US" sz="1600">
            <a:cs typeface="B Yekan" panose="00000400000000000000" pitchFamily="2" charset="-78"/>
          </a:endParaRPr>
        </a:p>
      </dgm:t>
    </dgm:pt>
    <dgm:pt modelId="{CECB5854-EB95-40A0-84FF-D1DC28D8580B}" type="sibTrans" cxnId="{B700E5D7-9C0E-4DD4-87B6-F34E5809FEBD}">
      <dgm:prSet/>
      <dgm:spPr/>
      <dgm:t>
        <a:bodyPr/>
        <a:lstStyle/>
        <a:p>
          <a:pPr algn="r" rtl="1"/>
          <a:endParaRPr lang="en-US" sz="1600">
            <a:cs typeface="B Yekan" panose="00000400000000000000" pitchFamily="2" charset="-78"/>
          </a:endParaRPr>
        </a:p>
      </dgm:t>
    </dgm:pt>
    <dgm:pt modelId="{22966271-7EC8-40FF-B00C-984D54DA91F7}">
      <dgm:prSet phldrT="[Text]" custT="1"/>
      <dgm:spPr/>
      <dgm:t>
        <a:bodyPr/>
        <a:lstStyle/>
        <a:p>
          <a:pPr algn="r" rtl="1"/>
          <a:r>
            <a:rPr lang="fa-IR" sz="3200" dirty="0">
              <a:cs typeface="B Yekan" panose="00000400000000000000" pitchFamily="2" charset="-78"/>
            </a:rPr>
            <a:t>عکاسی مناسبتی و مستندسازی</a:t>
          </a:r>
          <a:endParaRPr lang="en-US" sz="3200" dirty="0">
            <a:cs typeface="B Yekan" panose="00000400000000000000" pitchFamily="2" charset="-78"/>
          </a:endParaRPr>
        </a:p>
      </dgm:t>
    </dgm:pt>
    <dgm:pt modelId="{3C9C5762-8F31-4F59-A4E5-3D4408B7C765}" type="parTrans" cxnId="{15477B50-726B-44B9-86CE-3C584C797B4C}">
      <dgm:prSet/>
      <dgm:spPr/>
      <dgm:t>
        <a:bodyPr/>
        <a:lstStyle/>
        <a:p>
          <a:pPr algn="r" rtl="1"/>
          <a:endParaRPr lang="en-US" sz="1600">
            <a:cs typeface="B Yekan" panose="00000400000000000000" pitchFamily="2" charset="-78"/>
          </a:endParaRPr>
        </a:p>
      </dgm:t>
    </dgm:pt>
    <dgm:pt modelId="{7F249EC4-0416-45C9-9B6F-697C0E3471D2}" type="sibTrans" cxnId="{15477B50-726B-44B9-86CE-3C584C797B4C}">
      <dgm:prSet/>
      <dgm:spPr/>
      <dgm:t>
        <a:bodyPr/>
        <a:lstStyle/>
        <a:p>
          <a:pPr algn="r" rtl="1"/>
          <a:endParaRPr lang="en-US" sz="1600">
            <a:cs typeface="B Yekan" panose="00000400000000000000" pitchFamily="2" charset="-78"/>
          </a:endParaRPr>
        </a:p>
      </dgm:t>
    </dgm:pt>
    <dgm:pt modelId="{B54141C7-59DC-4DA8-98E3-122170B65D09}">
      <dgm:prSet phldrT="[Text]" custT="1"/>
      <dgm:spPr/>
      <dgm:t>
        <a:bodyPr/>
        <a:lstStyle/>
        <a:p>
          <a:pPr algn="r" rtl="1"/>
          <a:r>
            <a:rPr lang="fa-IR" sz="3200" dirty="0">
              <a:cs typeface="B Yekan" panose="00000400000000000000" pitchFamily="2" charset="-78"/>
            </a:rPr>
            <a:t>عکاسی تجاری </a:t>
          </a:r>
          <a:endParaRPr lang="en-US" sz="3200" dirty="0">
            <a:cs typeface="B Yekan" panose="00000400000000000000" pitchFamily="2" charset="-78"/>
          </a:endParaRPr>
        </a:p>
      </dgm:t>
    </dgm:pt>
    <dgm:pt modelId="{AB554E65-1C4B-45F0-95EF-8C94DFB6C5A4}" type="parTrans" cxnId="{F8354B68-92DE-4E15-BEEC-EB4B196AE7F9}">
      <dgm:prSet/>
      <dgm:spPr/>
      <dgm:t>
        <a:bodyPr/>
        <a:lstStyle/>
        <a:p>
          <a:endParaRPr lang="en-US"/>
        </a:p>
      </dgm:t>
    </dgm:pt>
    <dgm:pt modelId="{602184A1-B6A7-4E8E-827B-66504E41EC7F}" type="sibTrans" cxnId="{F8354B68-92DE-4E15-BEEC-EB4B196AE7F9}">
      <dgm:prSet/>
      <dgm:spPr/>
      <dgm:t>
        <a:bodyPr/>
        <a:lstStyle/>
        <a:p>
          <a:endParaRPr lang="en-US"/>
        </a:p>
      </dgm:t>
    </dgm:pt>
    <dgm:pt modelId="{A0F0CFFD-8D77-4031-AE5C-2E113E752C9F}">
      <dgm:prSet phldrT="[Text]" custT="1"/>
      <dgm:spPr/>
      <dgm:t>
        <a:bodyPr/>
        <a:lstStyle/>
        <a:p>
          <a:pPr algn="r" rtl="1"/>
          <a:r>
            <a:rPr lang="fa-IR" sz="3200" dirty="0">
              <a:cs typeface="B Yekan" panose="00000400000000000000" pitchFamily="2" charset="-78"/>
            </a:rPr>
            <a:t>تدوینگر ویدئو</a:t>
          </a:r>
          <a:endParaRPr lang="en-US" sz="3200" dirty="0">
            <a:cs typeface="B Yekan" panose="00000400000000000000" pitchFamily="2" charset="-78"/>
          </a:endParaRPr>
        </a:p>
      </dgm:t>
    </dgm:pt>
    <dgm:pt modelId="{BC56CD98-9BED-496E-98ED-3E8A75CACD6F}" type="parTrans" cxnId="{6B9CB1CE-208A-4E6A-AEB0-FEC404FFAD48}">
      <dgm:prSet/>
      <dgm:spPr/>
      <dgm:t>
        <a:bodyPr/>
        <a:lstStyle/>
        <a:p>
          <a:endParaRPr lang="en-US"/>
        </a:p>
      </dgm:t>
    </dgm:pt>
    <dgm:pt modelId="{4E06F2BF-38E2-4DB2-B61C-CB58CBBAA288}" type="sibTrans" cxnId="{6B9CB1CE-208A-4E6A-AEB0-FEC404FFAD48}">
      <dgm:prSet/>
      <dgm:spPr/>
      <dgm:t>
        <a:bodyPr/>
        <a:lstStyle/>
        <a:p>
          <a:endParaRPr lang="en-US"/>
        </a:p>
      </dgm:t>
    </dgm:pt>
    <dgm:pt modelId="{276CEE2A-4750-4334-B59C-2C53868244C1}" type="pres">
      <dgm:prSet presAssocID="{C3B4BAC6-B398-4419-A167-94EEBB654F66}" presName="linearFlow" presStyleCnt="0">
        <dgm:presLayoutVars>
          <dgm:dir/>
          <dgm:resizeHandles val="exact"/>
        </dgm:presLayoutVars>
      </dgm:prSet>
      <dgm:spPr/>
    </dgm:pt>
    <dgm:pt modelId="{23D1B30C-C752-4A1E-BBF3-D21B30C7C5A8}" type="pres">
      <dgm:prSet presAssocID="{4D871873-8A2B-4B02-8AEE-35E061256BC9}" presName="composite" presStyleCnt="0"/>
      <dgm:spPr/>
    </dgm:pt>
    <dgm:pt modelId="{C0641FD8-DF9E-4E56-9F59-8B020443EF9B}" type="pres">
      <dgm:prSet presAssocID="{4D871873-8A2B-4B02-8AEE-35E061256BC9}" presName="imgShp" presStyleLbl="fgImgPlace1" presStyleIdx="0" presStyleCnt="4"/>
      <dgm:spPr/>
    </dgm:pt>
    <dgm:pt modelId="{6423B772-0BCC-4172-BAD8-02C84EC82FFB}" type="pres">
      <dgm:prSet presAssocID="{4D871873-8A2B-4B02-8AEE-35E061256BC9}" presName="txShp" presStyleLbl="node1" presStyleIdx="0" presStyleCnt="4">
        <dgm:presLayoutVars>
          <dgm:bulletEnabled val="1"/>
        </dgm:presLayoutVars>
      </dgm:prSet>
      <dgm:spPr/>
    </dgm:pt>
    <dgm:pt modelId="{D79D8F6B-1147-467B-B6B7-4DAF92073635}" type="pres">
      <dgm:prSet presAssocID="{CECB5854-EB95-40A0-84FF-D1DC28D8580B}" presName="spacing" presStyleCnt="0"/>
      <dgm:spPr/>
    </dgm:pt>
    <dgm:pt modelId="{DAABA3C0-91BA-4519-A9C0-391EF156B402}" type="pres">
      <dgm:prSet presAssocID="{22966271-7EC8-40FF-B00C-984D54DA91F7}" presName="composite" presStyleCnt="0"/>
      <dgm:spPr/>
    </dgm:pt>
    <dgm:pt modelId="{616B7D84-6220-4FD2-9BA4-09DAD7925B5E}" type="pres">
      <dgm:prSet presAssocID="{22966271-7EC8-40FF-B00C-984D54DA91F7}" presName="imgShp" presStyleLbl="fgImgPlace1" presStyleIdx="1" presStyleCnt="4"/>
      <dgm:spPr/>
    </dgm:pt>
    <dgm:pt modelId="{1B553F99-B564-43A2-967A-001B644AD0A1}" type="pres">
      <dgm:prSet presAssocID="{22966271-7EC8-40FF-B00C-984D54DA91F7}" presName="txShp" presStyleLbl="node1" presStyleIdx="1" presStyleCnt="4">
        <dgm:presLayoutVars>
          <dgm:bulletEnabled val="1"/>
        </dgm:presLayoutVars>
      </dgm:prSet>
      <dgm:spPr/>
    </dgm:pt>
    <dgm:pt modelId="{24574BAC-5A94-449F-8EDD-43506FF8A333}" type="pres">
      <dgm:prSet presAssocID="{7F249EC4-0416-45C9-9B6F-697C0E3471D2}" presName="spacing" presStyleCnt="0"/>
      <dgm:spPr/>
    </dgm:pt>
    <dgm:pt modelId="{B07EE3D8-E8E2-4367-84F5-74F87125A008}" type="pres">
      <dgm:prSet presAssocID="{B54141C7-59DC-4DA8-98E3-122170B65D09}" presName="composite" presStyleCnt="0"/>
      <dgm:spPr/>
    </dgm:pt>
    <dgm:pt modelId="{266CC3F8-5469-47BC-A03B-E6A6AB129E92}" type="pres">
      <dgm:prSet presAssocID="{B54141C7-59DC-4DA8-98E3-122170B65D09}" presName="imgShp" presStyleLbl="fgImgPlace1" presStyleIdx="2" presStyleCnt="4"/>
      <dgm:spPr/>
    </dgm:pt>
    <dgm:pt modelId="{1605B0E8-F645-46E9-A40D-0F3484A5FBF1}" type="pres">
      <dgm:prSet presAssocID="{B54141C7-59DC-4DA8-98E3-122170B65D09}" presName="txShp" presStyleLbl="node1" presStyleIdx="2" presStyleCnt="4">
        <dgm:presLayoutVars>
          <dgm:bulletEnabled val="1"/>
        </dgm:presLayoutVars>
      </dgm:prSet>
      <dgm:spPr/>
    </dgm:pt>
    <dgm:pt modelId="{1839232E-47D9-46BD-94BC-F80F2618991E}" type="pres">
      <dgm:prSet presAssocID="{602184A1-B6A7-4E8E-827B-66504E41EC7F}" presName="spacing" presStyleCnt="0"/>
      <dgm:spPr/>
    </dgm:pt>
    <dgm:pt modelId="{0966D6B3-658A-4A3E-A04F-2907CAD74FA4}" type="pres">
      <dgm:prSet presAssocID="{A0F0CFFD-8D77-4031-AE5C-2E113E752C9F}" presName="composite" presStyleCnt="0"/>
      <dgm:spPr/>
    </dgm:pt>
    <dgm:pt modelId="{2E0F90DF-4B58-4EB5-A71F-F48FEF24086C}" type="pres">
      <dgm:prSet presAssocID="{A0F0CFFD-8D77-4031-AE5C-2E113E752C9F}" presName="imgShp" presStyleLbl="fgImgPlace1" presStyleIdx="3" presStyleCnt="4"/>
      <dgm:spPr/>
    </dgm:pt>
    <dgm:pt modelId="{5A40CC23-4168-4343-82EC-54F51E23E581}" type="pres">
      <dgm:prSet presAssocID="{A0F0CFFD-8D77-4031-AE5C-2E113E752C9F}" presName="txShp" presStyleLbl="node1" presStyleIdx="3" presStyleCnt="4">
        <dgm:presLayoutVars>
          <dgm:bulletEnabled val="1"/>
        </dgm:presLayoutVars>
      </dgm:prSet>
      <dgm:spPr/>
    </dgm:pt>
  </dgm:ptLst>
  <dgm:cxnLst>
    <dgm:cxn modelId="{F932C22F-3A06-414B-A9BB-4F5088BFC74D}" type="presOf" srcId="{4D871873-8A2B-4B02-8AEE-35E061256BC9}" destId="{6423B772-0BCC-4172-BAD8-02C84EC82FFB}" srcOrd="0" destOrd="0" presId="urn:microsoft.com/office/officeart/2005/8/layout/vList3"/>
    <dgm:cxn modelId="{F8354B68-92DE-4E15-BEEC-EB4B196AE7F9}" srcId="{C3B4BAC6-B398-4419-A167-94EEBB654F66}" destId="{B54141C7-59DC-4DA8-98E3-122170B65D09}" srcOrd="2" destOrd="0" parTransId="{AB554E65-1C4B-45F0-95EF-8C94DFB6C5A4}" sibTransId="{602184A1-B6A7-4E8E-827B-66504E41EC7F}"/>
    <dgm:cxn modelId="{15477B50-726B-44B9-86CE-3C584C797B4C}" srcId="{C3B4BAC6-B398-4419-A167-94EEBB654F66}" destId="{22966271-7EC8-40FF-B00C-984D54DA91F7}" srcOrd="1" destOrd="0" parTransId="{3C9C5762-8F31-4F59-A4E5-3D4408B7C765}" sibTransId="{7F249EC4-0416-45C9-9B6F-697C0E3471D2}"/>
    <dgm:cxn modelId="{36677B74-443A-44F7-9367-C7B8CB204D09}" type="presOf" srcId="{B54141C7-59DC-4DA8-98E3-122170B65D09}" destId="{1605B0E8-F645-46E9-A40D-0F3484A5FBF1}" srcOrd="0" destOrd="0" presId="urn:microsoft.com/office/officeart/2005/8/layout/vList3"/>
    <dgm:cxn modelId="{09AC7F56-326E-4BB8-A19E-DFE9C8B08968}" type="presOf" srcId="{A0F0CFFD-8D77-4031-AE5C-2E113E752C9F}" destId="{5A40CC23-4168-4343-82EC-54F51E23E581}" srcOrd="0" destOrd="0" presId="urn:microsoft.com/office/officeart/2005/8/layout/vList3"/>
    <dgm:cxn modelId="{B125A695-11AA-4B74-975B-8F68EC426F33}" type="presOf" srcId="{22966271-7EC8-40FF-B00C-984D54DA91F7}" destId="{1B553F99-B564-43A2-967A-001B644AD0A1}" srcOrd="0" destOrd="0" presId="urn:microsoft.com/office/officeart/2005/8/layout/vList3"/>
    <dgm:cxn modelId="{6B9CB1CE-208A-4E6A-AEB0-FEC404FFAD48}" srcId="{C3B4BAC6-B398-4419-A167-94EEBB654F66}" destId="{A0F0CFFD-8D77-4031-AE5C-2E113E752C9F}" srcOrd="3" destOrd="0" parTransId="{BC56CD98-9BED-496E-98ED-3E8A75CACD6F}" sibTransId="{4E06F2BF-38E2-4DB2-B61C-CB58CBBAA288}"/>
    <dgm:cxn modelId="{B700E5D7-9C0E-4DD4-87B6-F34E5809FEBD}" srcId="{C3B4BAC6-B398-4419-A167-94EEBB654F66}" destId="{4D871873-8A2B-4B02-8AEE-35E061256BC9}" srcOrd="0" destOrd="0" parTransId="{0A3D3DCA-0D38-4CFE-AA2D-13FD437A2EA9}" sibTransId="{CECB5854-EB95-40A0-84FF-D1DC28D8580B}"/>
    <dgm:cxn modelId="{201B49FE-14A4-490B-826B-38FE93F59B00}" type="presOf" srcId="{C3B4BAC6-B398-4419-A167-94EEBB654F66}" destId="{276CEE2A-4750-4334-B59C-2C53868244C1}" srcOrd="0" destOrd="0" presId="urn:microsoft.com/office/officeart/2005/8/layout/vList3"/>
    <dgm:cxn modelId="{58C32B62-29B3-463E-AA0D-4E442551A2AB}" type="presParOf" srcId="{276CEE2A-4750-4334-B59C-2C53868244C1}" destId="{23D1B30C-C752-4A1E-BBF3-D21B30C7C5A8}" srcOrd="0" destOrd="0" presId="urn:microsoft.com/office/officeart/2005/8/layout/vList3"/>
    <dgm:cxn modelId="{4EB053A3-E378-4C92-B386-1F361BBF4316}" type="presParOf" srcId="{23D1B30C-C752-4A1E-BBF3-D21B30C7C5A8}" destId="{C0641FD8-DF9E-4E56-9F59-8B020443EF9B}" srcOrd="0" destOrd="0" presId="urn:microsoft.com/office/officeart/2005/8/layout/vList3"/>
    <dgm:cxn modelId="{4EB3C3B3-B860-4F76-8870-5BC3EDA0816D}" type="presParOf" srcId="{23D1B30C-C752-4A1E-BBF3-D21B30C7C5A8}" destId="{6423B772-0BCC-4172-BAD8-02C84EC82FFB}" srcOrd="1" destOrd="0" presId="urn:microsoft.com/office/officeart/2005/8/layout/vList3"/>
    <dgm:cxn modelId="{CEA20D2C-EB8F-44ED-91CC-4DA28D99C815}" type="presParOf" srcId="{276CEE2A-4750-4334-B59C-2C53868244C1}" destId="{D79D8F6B-1147-467B-B6B7-4DAF92073635}" srcOrd="1" destOrd="0" presId="urn:microsoft.com/office/officeart/2005/8/layout/vList3"/>
    <dgm:cxn modelId="{C41C1332-EA06-4524-9595-F0A081387112}" type="presParOf" srcId="{276CEE2A-4750-4334-B59C-2C53868244C1}" destId="{DAABA3C0-91BA-4519-A9C0-391EF156B402}" srcOrd="2" destOrd="0" presId="urn:microsoft.com/office/officeart/2005/8/layout/vList3"/>
    <dgm:cxn modelId="{2F2F0BA0-6171-4884-93B5-FF8F173AC5ED}" type="presParOf" srcId="{DAABA3C0-91BA-4519-A9C0-391EF156B402}" destId="{616B7D84-6220-4FD2-9BA4-09DAD7925B5E}" srcOrd="0" destOrd="0" presId="urn:microsoft.com/office/officeart/2005/8/layout/vList3"/>
    <dgm:cxn modelId="{2C5AC04F-D929-4D82-B987-FA303CC6A5E2}" type="presParOf" srcId="{DAABA3C0-91BA-4519-A9C0-391EF156B402}" destId="{1B553F99-B564-43A2-967A-001B644AD0A1}" srcOrd="1" destOrd="0" presId="urn:microsoft.com/office/officeart/2005/8/layout/vList3"/>
    <dgm:cxn modelId="{307A037D-ED44-4344-BF00-B0C6AC1A65DB}" type="presParOf" srcId="{276CEE2A-4750-4334-B59C-2C53868244C1}" destId="{24574BAC-5A94-449F-8EDD-43506FF8A333}" srcOrd="3" destOrd="0" presId="urn:microsoft.com/office/officeart/2005/8/layout/vList3"/>
    <dgm:cxn modelId="{03E8F339-F304-4764-A43B-E6C6C5F63E13}" type="presParOf" srcId="{276CEE2A-4750-4334-B59C-2C53868244C1}" destId="{B07EE3D8-E8E2-4367-84F5-74F87125A008}" srcOrd="4" destOrd="0" presId="urn:microsoft.com/office/officeart/2005/8/layout/vList3"/>
    <dgm:cxn modelId="{E04C2ED4-F8DB-4145-94EB-020AA95B5BA6}" type="presParOf" srcId="{B07EE3D8-E8E2-4367-84F5-74F87125A008}" destId="{266CC3F8-5469-47BC-A03B-E6A6AB129E92}" srcOrd="0" destOrd="0" presId="urn:microsoft.com/office/officeart/2005/8/layout/vList3"/>
    <dgm:cxn modelId="{835812E3-305B-4A60-8632-A065D5B4863D}" type="presParOf" srcId="{B07EE3D8-E8E2-4367-84F5-74F87125A008}" destId="{1605B0E8-F645-46E9-A40D-0F3484A5FBF1}" srcOrd="1" destOrd="0" presId="urn:microsoft.com/office/officeart/2005/8/layout/vList3"/>
    <dgm:cxn modelId="{E508B28F-4684-4F16-A7F4-6292083B81D4}" type="presParOf" srcId="{276CEE2A-4750-4334-B59C-2C53868244C1}" destId="{1839232E-47D9-46BD-94BC-F80F2618991E}" srcOrd="5" destOrd="0" presId="urn:microsoft.com/office/officeart/2005/8/layout/vList3"/>
    <dgm:cxn modelId="{50F6DB4D-4538-492E-B65C-510D19E9C4E2}" type="presParOf" srcId="{276CEE2A-4750-4334-B59C-2C53868244C1}" destId="{0966D6B3-658A-4A3E-A04F-2907CAD74FA4}" srcOrd="6" destOrd="0" presId="urn:microsoft.com/office/officeart/2005/8/layout/vList3"/>
    <dgm:cxn modelId="{48658917-05BC-4F7E-A2E5-74221474297A}" type="presParOf" srcId="{0966D6B3-658A-4A3E-A04F-2907CAD74FA4}" destId="{2E0F90DF-4B58-4EB5-A71F-F48FEF24086C}" srcOrd="0" destOrd="0" presId="urn:microsoft.com/office/officeart/2005/8/layout/vList3"/>
    <dgm:cxn modelId="{189A5C0D-0C1F-45AD-A25C-959974AE2740}" type="presParOf" srcId="{0966D6B3-658A-4A3E-A04F-2907CAD74FA4}" destId="{5A40CC23-4168-4343-82EC-54F51E23E5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721382" y="311"/>
          <a:ext cx="6138069" cy="701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گرافیک و طراحی</a:t>
          </a:r>
          <a:endParaRPr lang="en-US" sz="3200" kern="1200" dirty="0">
            <a:cs typeface="B Yekan" panose="00000400000000000000" pitchFamily="2" charset="-78"/>
          </a:endParaRPr>
        </a:p>
      </dsp:txBody>
      <dsp:txXfrm rot="10800000">
        <a:off x="1896710" y="311"/>
        <a:ext cx="5962741" cy="701311"/>
      </dsp:txXfrm>
    </dsp:sp>
    <dsp:sp modelId="{C0641FD8-DF9E-4E56-9F59-8B020443EF9B}">
      <dsp:nvSpPr>
        <dsp:cNvPr id="0" name=""/>
        <dsp:cNvSpPr/>
      </dsp:nvSpPr>
      <dsp:spPr>
        <a:xfrm>
          <a:off x="1370727" y="311"/>
          <a:ext cx="701311" cy="7013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721382" y="910968"/>
          <a:ext cx="6138069" cy="701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انیماتور</a:t>
          </a:r>
          <a:endParaRPr lang="en-US" sz="3200" kern="1200" dirty="0">
            <a:cs typeface="B Yekan" panose="00000400000000000000" pitchFamily="2" charset="-78"/>
          </a:endParaRPr>
        </a:p>
      </dsp:txBody>
      <dsp:txXfrm rot="10800000">
        <a:off x="1896710" y="910968"/>
        <a:ext cx="5962741" cy="701311"/>
      </dsp:txXfrm>
    </dsp:sp>
    <dsp:sp modelId="{616B7D84-6220-4FD2-9BA4-09DAD7925B5E}">
      <dsp:nvSpPr>
        <dsp:cNvPr id="0" name=""/>
        <dsp:cNvSpPr/>
      </dsp:nvSpPr>
      <dsp:spPr>
        <a:xfrm>
          <a:off x="1370727" y="910968"/>
          <a:ext cx="701311" cy="7013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721382" y="1821626"/>
          <a:ext cx="6138069" cy="701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طراحی </a:t>
          </a:r>
          <a:r>
            <a:rPr lang="en-US" sz="3200" kern="1200" dirty="0">
              <a:cs typeface="B Yekan" panose="00000400000000000000" pitchFamily="2" charset="-78"/>
            </a:rPr>
            <a:t>UX/UI</a:t>
          </a:r>
        </a:p>
      </dsp:txBody>
      <dsp:txXfrm rot="10800000">
        <a:off x="1896710" y="1821626"/>
        <a:ext cx="5962741" cy="701311"/>
      </dsp:txXfrm>
    </dsp:sp>
    <dsp:sp modelId="{E3029396-E153-4381-A8DF-1EE53969624B}">
      <dsp:nvSpPr>
        <dsp:cNvPr id="0" name=""/>
        <dsp:cNvSpPr/>
      </dsp:nvSpPr>
      <dsp:spPr>
        <a:xfrm>
          <a:off x="1370727" y="1821626"/>
          <a:ext cx="701311" cy="70131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CC7A6-E621-479F-B581-94B21681606F}">
      <dsp:nvSpPr>
        <dsp:cNvPr id="0" name=""/>
        <dsp:cNvSpPr/>
      </dsp:nvSpPr>
      <dsp:spPr>
        <a:xfrm rot="10800000">
          <a:off x="1721382" y="2732284"/>
          <a:ext cx="6138069" cy="701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توسعه دهنده </a:t>
          </a:r>
          <a:r>
            <a:rPr lang="en-US" sz="3200" kern="1200" dirty="0">
              <a:cs typeface="B Yekan" panose="00000400000000000000" pitchFamily="2" charset="-78"/>
            </a:rPr>
            <a:t>app</a:t>
          </a:r>
        </a:p>
      </dsp:txBody>
      <dsp:txXfrm rot="10800000">
        <a:off x="1896710" y="2732284"/>
        <a:ext cx="5962741" cy="701311"/>
      </dsp:txXfrm>
    </dsp:sp>
    <dsp:sp modelId="{4B92048F-AC6E-4323-91C1-0BB254306563}">
      <dsp:nvSpPr>
        <dsp:cNvPr id="0" name=""/>
        <dsp:cNvSpPr/>
      </dsp:nvSpPr>
      <dsp:spPr>
        <a:xfrm>
          <a:off x="1370727" y="2732284"/>
          <a:ext cx="701311" cy="70131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DF18-64EB-4AD3-A913-EDEDB6BDEC5F}">
      <dsp:nvSpPr>
        <dsp:cNvPr id="0" name=""/>
        <dsp:cNvSpPr/>
      </dsp:nvSpPr>
      <dsp:spPr>
        <a:xfrm rot="10800000">
          <a:off x="1721382" y="3642941"/>
          <a:ext cx="6138069" cy="7013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پشتیبانی فنی آنلاین</a:t>
          </a:r>
        </a:p>
      </dsp:txBody>
      <dsp:txXfrm rot="10800000">
        <a:off x="1896710" y="3642941"/>
        <a:ext cx="5962741" cy="701311"/>
      </dsp:txXfrm>
    </dsp:sp>
    <dsp:sp modelId="{36B175DD-5C3F-442A-BB37-3691A8BDC0B1}">
      <dsp:nvSpPr>
        <dsp:cNvPr id="0" name=""/>
        <dsp:cNvSpPr/>
      </dsp:nvSpPr>
      <dsp:spPr>
        <a:xfrm>
          <a:off x="1370727" y="3642941"/>
          <a:ext cx="701311" cy="70131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721382" y="311"/>
          <a:ext cx="6138069" cy="70131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خدمات مشتری آنلاین راه دور</a:t>
          </a:r>
          <a:endParaRPr lang="en-US" sz="3200" kern="1200" dirty="0">
            <a:cs typeface="B Yekan" panose="00000400000000000000" pitchFamily="2" charset="-78"/>
          </a:endParaRPr>
        </a:p>
      </dsp:txBody>
      <dsp:txXfrm rot="10800000">
        <a:off x="1896710" y="311"/>
        <a:ext cx="5962741" cy="701311"/>
      </dsp:txXfrm>
    </dsp:sp>
    <dsp:sp modelId="{C0641FD8-DF9E-4E56-9F59-8B020443EF9B}">
      <dsp:nvSpPr>
        <dsp:cNvPr id="0" name=""/>
        <dsp:cNvSpPr/>
      </dsp:nvSpPr>
      <dsp:spPr>
        <a:xfrm>
          <a:off x="1370727" y="311"/>
          <a:ext cx="701311" cy="701311"/>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721382" y="910968"/>
          <a:ext cx="6138069" cy="701311"/>
        </a:xfrm>
        <a:prstGeom prst="homePlat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دستیاران مجازی کارهای روزانه</a:t>
          </a:r>
          <a:endParaRPr lang="en-US" sz="3200" kern="1200" dirty="0">
            <a:cs typeface="B Yekan" panose="00000400000000000000" pitchFamily="2" charset="-78"/>
          </a:endParaRPr>
        </a:p>
      </dsp:txBody>
      <dsp:txXfrm rot="10800000">
        <a:off x="1896710" y="910968"/>
        <a:ext cx="5962741" cy="701311"/>
      </dsp:txXfrm>
    </dsp:sp>
    <dsp:sp modelId="{616B7D84-6220-4FD2-9BA4-09DAD7925B5E}">
      <dsp:nvSpPr>
        <dsp:cNvPr id="0" name=""/>
        <dsp:cNvSpPr/>
      </dsp:nvSpPr>
      <dsp:spPr>
        <a:xfrm>
          <a:off x="1370727" y="910968"/>
          <a:ext cx="701311" cy="701311"/>
        </a:xfrm>
        <a:prstGeom prst="ellipse">
          <a:avLst/>
        </a:prstGeom>
        <a:solidFill>
          <a:schemeClr val="accent3">
            <a:tint val="50000"/>
            <a:hueOff val="518559"/>
            <a:satOff val="25000"/>
            <a:lumOff val="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721382" y="1821626"/>
          <a:ext cx="6138069" cy="701311"/>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دستیاران پژوهشی سازمانها</a:t>
          </a:r>
          <a:endParaRPr lang="en-US" sz="3200" kern="1200" dirty="0">
            <a:cs typeface="B Yekan" panose="00000400000000000000" pitchFamily="2" charset="-78"/>
          </a:endParaRPr>
        </a:p>
      </dsp:txBody>
      <dsp:txXfrm rot="10800000">
        <a:off x="1896710" y="1821626"/>
        <a:ext cx="5962741" cy="701311"/>
      </dsp:txXfrm>
    </dsp:sp>
    <dsp:sp modelId="{E3029396-E153-4381-A8DF-1EE53969624B}">
      <dsp:nvSpPr>
        <dsp:cNvPr id="0" name=""/>
        <dsp:cNvSpPr/>
      </dsp:nvSpPr>
      <dsp:spPr>
        <a:xfrm>
          <a:off x="1370727" y="1821626"/>
          <a:ext cx="701311" cy="701311"/>
        </a:xfrm>
        <a:prstGeom prst="ellipse">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CC7A6-E621-479F-B581-94B21681606F}">
      <dsp:nvSpPr>
        <dsp:cNvPr id="0" name=""/>
        <dsp:cNvSpPr/>
      </dsp:nvSpPr>
      <dsp:spPr>
        <a:xfrm rot="10800000">
          <a:off x="1721382" y="2732284"/>
          <a:ext cx="6138069" cy="701311"/>
        </a:xfrm>
        <a:prstGeom prst="homePlat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رجیستری و ورود داده </a:t>
          </a:r>
          <a:endParaRPr lang="en-US" sz="3200" kern="1200" dirty="0">
            <a:cs typeface="B Yekan" panose="00000400000000000000" pitchFamily="2" charset="-78"/>
          </a:endParaRPr>
        </a:p>
      </dsp:txBody>
      <dsp:txXfrm rot="10800000">
        <a:off x="1896710" y="2732284"/>
        <a:ext cx="5962741" cy="701311"/>
      </dsp:txXfrm>
    </dsp:sp>
    <dsp:sp modelId="{4B92048F-AC6E-4323-91C1-0BB254306563}">
      <dsp:nvSpPr>
        <dsp:cNvPr id="0" name=""/>
        <dsp:cNvSpPr/>
      </dsp:nvSpPr>
      <dsp:spPr>
        <a:xfrm>
          <a:off x="1370727" y="2732284"/>
          <a:ext cx="701311" cy="701311"/>
        </a:xfrm>
        <a:prstGeom prst="ellipse">
          <a:avLst/>
        </a:prstGeom>
        <a:solidFill>
          <a:schemeClr val="accent3">
            <a:tint val="50000"/>
            <a:hueOff val="1555677"/>
            <a:satOff val="75000"/>
            <a:lumOff val="1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DF18-64EB-4AD3-A913-EDEDB6BDEC5F}">
      <dsp:nvSpPr>
        <dsp:cNvPr id="0" name=""/>
        <dsp:cNvSpPr/>
      </dsp:nvSpPr>
      <dsp:spPr>
        <a:xfrm rot="10800000">
          <a:off x="1721382" y="3642941"/>
          <a:ext cx="6138069" cy="701311"/>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استعدادیاب  مجازی</a:t>
          </a:r>
        </a:p>
      </dsp:txBody>
      <dsp:txXfrm rot="10800000">
        <a:off x="1896710" y="3642941"/>
        <a:ext cx="5962741" cy="701311"/>
      </dsp:txXfrm>
    </dsp:sp>
    <dsp:sp modelId="{36B175DD-5C3F-442A-BB37-3691A8BDC0B1}">
      <dsp:nvSpPr>
        <dsp:cNvPr id="0" name=""/>
        <dsp:cNvSpPr/>
      </dsp:nvSpPr>
      <dsp:spPr>
        <a:xfrm>
          <a:off x="1370727" y="3642941"/>
          <a:ext cx="701311" cy="701311"/>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915168" y="3261"/>
          <a:ext cx="7152131" cy="45476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نویسنده محتوا</a:t>
          </a:r>
          <a:endParaRPr lang="en-US" sz="2400" kern="1200" dirty="0">
            <a:cs typeface="B Yekan" panose="00000400000000000000" pitchFamily="2" charset="-78"/>
          </a:endParaRPr>
        </a:p>
      </dsp:txBody>
      <dsp:txXfrm rot="10800000">
        <a:off x="2028860" y="3261"/>
        <a:ext cx="7038439" cy="454767"/>
      </dsp:txXfrm>
    </dsp:sp>
    <dsp:sp modelId="{C0641FD8-DF9E-4E56-9F59-8B020443EF9B}">
      <dsp:nvSpPr>
        <dsp:cNvPr id="0" name=""/>
        <dsp:cNvSpPr/>
      </dsp:nvSpPr>
      <dsp:spPr>
        <a:xfrm>
          <a:off x="1687784" y="3261"/>
          <a:ext cx="454767" cy="454767"/>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915168" y="593780"/>
          <a:ext cx="7152131" cy="454767"/>
        </a:xfrm>
        <a:prstGeom prst="homePlate">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نویسنده فنی</a:t>
          </a:r>
          <a:endParaRPr lang="en-US" sz="2400" kern="1200" dirty="0">
            <a:cs typeface="B Yekan" panose="00000400000000000000" pitchFamily="2" charset="-78"/>
          </a:endParaRPr>
        </a:p>
      </dsp:txBody>
      <dsp:txXfrm rot="10800000">
        <a:off x="2028860" y="593780"/>
        <a:ext cx="7038439" cy="454767"/>
      </dsp:txXfrm>
    </dsp:sp>
    <dsp:sp modelId="{616B7D84-6220-4FD2-9BA4-09DAD7925B5E}">
      <dsp:nvSpPr>
        <dsp:cNvPr id="0" name=""/>
        <dsp:cNvSpPr/>
      </dsp:nvSpPr>
      <dsp:spPr>
        <a:xfrm>
          <a:off x="1687784" y="593780"/>
          <a:ext cx="454767" cy="454767"/>
        </a:xfrm>
        <a:prstGeom prst="ellipse">
          <a:avLst/>
        </a:prstGeom>
        <a:solidFill>
          <a:schemeClr val="accent5">
            <a:tint val="50000"/>
            <a:hueOff val="-820997"/>
            <a:satOff val="-1444"/>
            <a:lumOff val="-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915168" y="1184298"/>
          <a:ext cx="7152131" cy="454767"/>
        </a:xfrm>
        <a:prstGeom prst="homePlate">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نویسنده رزومه</a:t>
          </a:r>
          <a:endParaRPr lang="en-US" sz="2400" kern="1200" dirty="0">
            <a:cs typeface="B Yekan" panose="00000400000000000000" pitchFamily="2" charset="-78"/>
          </a:endParaRPr>
        </a:p>
      </dsp:txBody>
      <dsp:txXfrm rot="10800000">
        <a:off x="2028860" y="1184298"/>
        <a:ext cx="7038439" cy="454767"/>
      </dsp:txXfrm>
    </dsp:sp>
    <dsp:sp modelId="{E3029396-E153-4381-A8DF-1EE53969624B}">
      <dsp:nvSpPr>
        <dsp:cNvPr id="0" name=""/>
        <dsp:cNvSpPr/>
      </dsp:nvSpPr>
      <dsp:spPr>
        <a:xfrm>
          <a:off x="1687784" y="1184298"/>
          <a:ext cx="454767" cy="454767"/>
        </a:xfrm>
        <a:prstGeom prst="ellipse">
          <a:avLst/>
        </a:prstGeom>
        <a:solidFill>
          <a:schemeClr val="accent5">
            <a:tint val="50000"/>
            <a:hueOff val="-1641993"/>
            <a:satOff val="-2888"/>
            <a:lumOff val="-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CC7A6-E621-479F-B581-94B21681606F}">
      <dsp:nvSpPr>
        <dsp:cNvPr id="0" name=""/>
        <dsp:cNvSpPr/>
      </dsp:nvSpPr>
      <dsp:spPr>
        <a:xfrm rot="10800000">
          <a:off x="1915168" y="1774817"/>
          <a:ext cx="7152131" cy="454767"/>
        </a:xfrm>
        <a:prstGeom prst="homePlat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نویسنده کتاب های الکترونیک</a:t>
          </a:r>
          <a:endParaRPr lang="en-US" sz="2400" kern="1200" dirty="0">
            <a:cs typeface="B Yekan" panose="00000400000000000000" pitchFamily="2" charset="-78"/>
          </a:endParaRPr>
        </a:p>
      </dsp:txBody>
      <dsp:txXfrm rot="10800000">
        <a:off x="2028860" y="1774817"/>
        <a:ext cx="7038439" cy="454767"/>
      </dsp:txXfrm>
    </dsp:sp>
    <dsp:sp modelId="{4B92048F-AC6E-4323-91C1-0BB254306563}">
      <dsp:nvSpPr>
        <dsp:cNvPr id="0" name=""/>
        <dsp:cNvSpPr/>
      </dsp:nvSpPr>
      <dsp:spPr>
        <a:xfrm>
          <a:off x="1687784" y="1774817"/>
          <a:ext cx="454767" cy="454767"/>
        </a:xfrm>
        <a:prstGeom prst="ellipse">
          <a:avLst/>
        </a:prstGeom>
        <a:solidFill>
          <a:schemeClr val="accent5">
            <a:tint val="50000"/>
            <a:hueOff val="-2462990"/>
            <a:satOff val="-4332"/>
            <a:lumOff val="-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DF18-64EB-4AD3-A913-EDEDB6BDEC5F}">
      <dsp:nvSpPr>
        <dsp:cNvPr id="0" name=""/>
        <dsp:cNvSpPr/>
      </dsp:nvSpPr>
      <dsp:spPr>
        <a:xfrm rot="10800000">
          <a:off x="1915168" y="2365336"/>
          <a:ext cx="7152131" cy="454767"/>
        </a:xfrm>
        <a:prstGeom prst="homePlate">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ویراستار و مصحح آنلاین </a:t>
          </a:r>
        </a:p>
      </dsp:txBody>
      <dsp:txXfrm rot="10800000">
        <a:off x="2028860" y="2365336"/>
        <a:ext cx="7038439" cy="454767"/>
      </dsp:txXfrm>
    </dsp:sp>
    <dsp:sp modelId="{36B175DD-5C3F-442A-BB37-3691A8BDC0B1}">
      <dsp:nvSpPr>
        <dsp:cNvPr id="0" name=""/>
        <dsp:cNvSpPr/>
      </dsp:nvSpPr>
      <dsp:spPr>
        <a:xfrm>
          <a:off x="1687784" y="2365336"/>
          <a:ext cx="454767" cy="454767"/>
        </a:xfrm>
        <a:prstGeom prst="ellipse">
          <a:avLst/>
        </a:prstGeom>
        <a:solidFill>
          <a:schemeClr val="accent5">
            <a:tint val="50000"/>
            <a:hueOff val="-3283987"/>
            <a:satOff val="-5776"/>
            <a:lumOff val="-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E6D40A-54DC-4209-AF96-850ABCEFD3D7}">
      <dsp:nvSpPr>
        <dsp:cNvPr id="0" name=""/>
        <dsp:cNvSpPr/>
      </dsp:nvSpPr>
      <dsp:spPr>
        <a:xfrm rot="10800000">
          <a:off x="1915168" y="2955855"/>
          <a:ext cx="7152131" cy="454767"/>
        </a:xfrm>
        <a:prstGeom prst="homePlate">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مترجم و مفسر مجازی</a:t>
          </a:r>
        </a:p>
      </dsp:txBody>
      <dsp:txXfrm rot="10800000">
        <a:off x="2028860" y="2955855"/>
        <a:ext cx="7038439" cy="454767"/>
      </dsp:txXfrm>
    </dsp:sp>
    <dsp:sp modelId="{C0FF555A-1551-4E9C-942A-4703D1702185}">
      <dsp:nvSpPr>
        <dsp:cNvPr id="0" name=""/>
        <dsp:cNvSpPr/>
      </dsp:nvSpPr>
      <dsp:spPr>
        <a:xfrm>
          <a:off x="1687784" y="2955855"/>
          <a:ext cx="454767" cy="454767"/>
        </a:xfrm>
        <a:prstGeom prst="ellipse">
          <a:avLst/>
        </a:prstGeom>
        <a:solidFill>
          <a:schemeClr val="accent5">
            <a:tint val="50000"/>
            <a:hueOff val="-4104984"/>
            <a:satOff val="-7221"/>
            <a:lumOff val="-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23262-6A58-4C26-907F-D345F37FD9E0}">
      <dsp:nvSpPr>
        <dsp:cNvPr id="0" name=""/>
        <dsp:cNvSpPr/>
      </dsp:nvSpPr>
      <dsp:spPr>
        <a:xfrm rot="10800000">
          <a:off x="1915168" y="3546373"/>
          <a:ext cx="7152131" cy="454767"/>
        </a:xfrm>
        <a:prstGeom prst="homePlat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رونویس</a:t>
          </a:r>
        </a:p>
      </dsp:txBody>
      <dsp:txXfrm rot="10800000">
        <a:off x="2028860" y="3546373"/>
        <a:ext cx="7038439" cy="454767"/>
      </dsp:txXfrm>
    </dsp:sp>
    <dsp:sp modelId="{C8B17080-B93A-4091-BB7C-4D606779C97F}">
      <dsp:nvSpPr>
        <dsp:cNvPr id="0" name=""/>
        <dsp:cNvSpPr/>
      </dsp:nvSpPr>
      <dsp:spPr>
        <a:xfrm>
          <a:off x="1687784" y="3546373"/>
          <a:ext cx="454767" cy="454767"/>
        </a:xfrm>
        <a:prstGeom prst="ellipse">
          <a:avLst/>
        </a:prstGeom>
        <a:solidFill>
          <a:schemeClr val="accent5">
            <a:tint val="50000"/>
            <a:hueOff val="-4925980"/>
            <a:satOff val="-8665"/>
            <a:lumOff val="-1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BD072-CE93-4694-A10C-26CA3099AD6B}">
      <dsp:nvSpPr>
        <dsp:cNvPr id="0" name=""/>
        <dsp:cNvSpPr/>
      </dsp:nvSpPr>
      <dsp:spPr>
        <a:xfrm rot="10800000">
          <a:off x="1915168" y="4136892"/>
          <a:ext cx="7152131" cy="454767"/>
        </a:xfrm>
        <a:prstGeom prst="homePlate">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کپشن ساز</a:t>
          </a:r>
        </a:p>
      </dsp:txBody>
      <dsp:txXfrm rot="10800000">
        <a:off x="2028860" y="4136892"/>
        <a:ext cx="7038439" cy="454767"/>
      </dsp:txXfrm>
    </dsp:sp>
    <dsp:sp modelId="{02AA460D-5C21-41C5-BCC8-7FE1569F7780}">
      <dsp:nvSpPr>
        <dsp:cNvPr id="0" name=""/>
        <dsp:cNvSpPr/>
      </dsp:nvSpPr>
      <dsp:spPr>
        <a:xfrm>
          <a:off x="1687784" y="4136892"/>
          <a:ext cx="454767" cy="454767"/>
        </a:xfrm>
        <a:prstGeom prst="ellipse">
          <a:avLst/>
        </a:prstGeom>
        <a:solidFill>
          <a:schemeClr val="accent5">
            <a:tint val="50000"/>
            <a:hueOff val="-5746977"/>
            <a:satOff val="-10109"/>
            <a:lumOff val="-1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B2D51-64F8-4CEC-A5AA-863BE1245D16}">
      <dsp:nvSpPr>
        <dsp:cNvPr id="0" name=""/>
        <dsp:cNvSpPr/>
      </dsp:nvSpPr>
      <dsp:spPr>
        <a:xfrm rot="10800000">
          <a:off x="1915168" y="4727411"/>
          <a:ext cx="7152131" cy="454767"/>
        </a:xfrm>
        <a:prstGeom prst="homePlate">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91440" rIns="170688"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Yekan" panose="00000400000000000000" pitchFamily="2" charset="-78"/>
            </a:rPr>
            <a:t>صداپیشگی</a:t>
          </a:r>
        </a:p>
      </dsp:txBody>
      <dsp:txXfrm rot="10800000">
        <a:off x="2028860" y="4727411"/>
        <a:ext cx="7038439" cy="454767"/>
      </dsp:txXfrm>
    </dsp:sp>
    <dsp:sp modelId="{437D46A7-22FA-4BC9-AE81-ECA8BA005730}">
      <dsp:nvSpPr>
        <dsp:cNvPr id="0" name=""/>
        <dsp:cNvSpPr/>
      </dsp:nvSpPr>
      <dsp:spPr>
        <a:xfrm>
          <a:off x="1687784" y="4727411"/>
          <a:ext cx="454767" cy="454767"/>
        </a:xfrm>
        <a:prstGeom prst="ellipse">
          <a:avLst/>
        </a:prstGeom>
        <a:solidFill>
          <a:schemeClr val="accent5">
            <a:tint val="50000"/>
            <a:hueOff val="-6567973"/>
            <a:satOff val="-11553"/>
            <a:lumOff val="-1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4467C-EF82-45DF-8B5A-0B86F118C7D5}">
      <dsp:nvSpPr>
        <dsp:cNvPr id="0" name=""/>
        <dsp:cNvSpPr/>
      </dsp:nvSpPr>
      <dsp:spPr>
        <a:xfrm rot="10800000">
          <a:off x="1915168" y="5317930"/>
          <a:ext cx="7152131" cy="454767"/>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40" tIns="68580" rIns="128016" bIns="68580" numCol="1" spcCol="1270" anchor="ctr" anchorCtr="0">
          <a:noAutofit/>
        </a:bodyPr>
        <a:lstStyle/>
        <a:p>
          <a:pPr marL="0" lvl="0" indent="0" algn="r" defTabSz="800100" rtl="1">
            <a:lnSpc>
              <a:spcPct val="90000"/>
            </a:lnSpc>
            <a:spcBef>
              <a:spcPct val="0"/>
            </a:spcBef>
            <a:spcAft>
              <a:spcPct val="35000"/>
            </a:spcAft>
            <a:buNone/>
          </a:pPr>
          <a:r>
            <a:rPr lang="fa-IR" sz="1800" kern="1200" dirty="0">
              <a:cs typeface="B Yekan" panose="00000400000000000000" pitchFamily="2" charset="-78"/>
            </a:rPr>
            <a:t>هماهنگ کننده محتوا (بازبینی کامنت ها ، سانسورچی!)</a:t>
          </a:r>
        </a:p>
      </dsp:txBody>
      <dsp:txXfrm rot="10800000">
        <a:off x="2028860" y="5317930"/>
        <a:ext cx="7038439" cy="454767"/>
      </dsp:txXfrm>
    </dsp:sp>
    <dsp:sp modelId="{649DFA27-C0CD-4495-98FD-95FFFCF452A6}">
      <dsp:nvSpPr>
        <dsp:cNvPr id="0" name=""/>
        <dsp:cNvSpPr/>
      </dsp:nvSpPr>
      <dsp:spPr>
        <a:xfrm>
          <a:off x="1687784" y="5317930"/>
          <a:ext cx="454767" cy="454767"/>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721382" y="311"/>
          <a:ext cx="6138069" cy="701311"/>
        </a:xfrm>
        <a:prstGeom prst="homePlat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بلاگری در جاویژه بازارها</a:t>
          </a:r>
          <a:endParaRPr lang="en-US" sz="3200" kern="1200" dirty="0">
            <a:cs typeface="B Yekan" panose="00000400000000000000" pitchFamily="2" charset="-78"/>
          </a:endParaRPr>
        </a:p>
      </dsp:txBody>
      <dsp:txXfrm rot="10800000">
        <a:off x="1896710" y="311"/>
        <a:ext cx="5962741" cy="701311"/>
      </dsp:txXfrm>
    </dsp:sp>
    <dsp:sp modelId="{C0641FD8-DF9E-4E56-9F59-8B020443EF9B}">
      <dsp:nvSpPr>
        <dsp:cNvPr id="0" name=""/>
        <dsp:cNvSpPr/>
      </dsp:nvSpPr>
      <dsp:spPr>
        <a:xfrm>
          <a:off x="1370727" y="311"/>
          <a:ext cx="701311" cy="701311"/>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721382" y="910968"/>
          <a:ext cx="6138069" cy="701311"/>
        </a:xfrm>
        <a:prstGeom prst="homePlate">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بلاگری ویدئویی (</a:t>
          </a:r>
          <a:r>
            <a:rPr lang="en-US" sz="3200" kern="1200" dirty="0" err="1">
              <a:cs typeface="B Yekan" panose="00000400000000000000" pitchFamily="2" charset="-78"/>
            </a:rPr>
            <a:t>Vlogging</a:t>
          </a:r>
          <a:r>
            <a:rPr lang="fa-IR" sz="3200" kern="1200" dirty="0">
              <a:cs typeface="B Yekan" panose="00000400000000000000" pitchFamily="2" charset="-78"/>
            </a:rPr>
            <a:t>)</a:t>
          </a:r>
          <a:endParaRPr lang="en-US" sz="3200" kern="1200" dirty="0">
            <a:cs typeface="B Yekan" panose="00000400000000000000" pitchFamily="2" charset="-78"/>
          </a:endParaRPr>
        </a:p>
      </dsp:txBody>
      <dsp:txXfrm rot="10800000">
        <a:off x="1896710" y="910968"/>
        <a:ext cx="5962741" cy="701311"/>
      </dsp:txXfrm>
    </dsp:sp>
    <dsp:sp modelId="{616B7D84-6220-4FD2-9BA4-09DAD7925B5E}">
      <dsp:nvSpPr>
        <dsp:cNvPr id="0" name=""/>
        <dsp:cNvSpPr/>
      </dsp:nvSpPr>
      <dsp:spPr>
        <a:xfrm>
          <a:off x="1370727" y="910968"/>
          <a:ext cx="701311" cy="701311"/>
        </a:xfrm>
        <a:prstGeom prst="ellipse">
          <a:avLst/>
        </a:prstGeom>
        <a:solidFill>
          <a:schemeClr val="accent6">
            <a:tint val="50000"/>
            <a:hueOff val="-2849"/>
            <a:satOff val="132"/>
            <a:lumOff val="-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721382" y="1821626"/>
          <a:ext cx="6138069" cy="701311"/>
        </a:xfrm>
        <a:prstGeom prst="homePlate">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پادکست سازی</a:t>
          </a:r>
          <a:endParaRPr lang="en-US" sz="3200" kern="1200" dirty="0">
            <a:cs typeface="B Yekan" panose="00000400000000000000" pitchFamily="2" charset="-78"/>
          </a:endParaRPr>
        </a:p>
      </dsp:txBody>
      <dsp:txXfrm rot="10800000">
        <a:off x="1896710" y="1821626"/>
        <a:ext cx="5962741" cy="701311"/>
      </dsp:txXfrm>
    </dsp:sp>
    <dsp:sp modelId="{E3029396-E153-4381-A8DF-1EE53969624B}">
      <dsp:nvSpPr>
        <dsp:cNvPr id="0" name=""/>
        <dsp:cNvSpPr/>
      </dsp:nvSpPr>
      <dsp:spPr>
        <a:xfrm>
          <a:off x="1370727" y="1821626"/>
          <a:ext cx="701311" cy="701311"/>
        </a:xfrm>
        <a:prstGeom prst="ellipse">
          <a:avLst/>
        </a:prstGeom>
        <a:solidFill>
          <a:schemeClr val="accent6">
            <a:tint val="50000"/>
            <a:hueOff val="-5698"/>
            <a:satOff val="265"/>
            <a:lumOff val="-1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CC7A6-E621-479F-B581-94B21681606F}">
      <dsp:nvSpPr>
        <dsp:cNvPr id="0" name=""/>
        <dsp:cNvSpPr/>
      </dsp:nvSpPr>
      <dsp:spPr>
        <a:xfrm rot="10800000">
          <a:off x="1721382" y="2732284"/>
          <a:ext cx="6138069" cy="701311"/>
        </a:xfrm>
        <a:prstGeom prst="homePlate">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تدریس مجازی</a:t>
          </a:r>
          <a:endParaRPr lang="en-US" sz="3200" kern="1200" dirty="0">
            <a:cs typeface="B Yekan" panose="00000400000000000000" pitchFamily="2" charset="-78"/>
          </a:endParaRPr>
        </a:p>
      </dsp:txBody>
      <dsp:txXfrm rot="10800000">
        <a:off x="1896710" y="2732284"/>
        <a:ext cx="5962741" cy="701311"/>
      </dsp:txXfrm>
    </dsp:sp>
    <dsp:sp modelId="{4B92048F-AC6E-4323-91C1-0BB254306563}">
      <dsp:nvSpPr>
        <dsp:cNvPr id="0" name=""/>
        <dsp:cNvSpPr/>
      </dsp:nvSpPr>
      <dsp:spPr>
        <a:xfrm>
          <a:off x="1370727" y="2732284"/>
          <a:ext cx="701311" cy="701311"/>
        </a:xfrm>
        <a:prstGeom prst="ellipse">
          <a:avLst/>
        </a:prstGeom>
        <a:solidFill>
          <a:schemeClr val="accent6">
            <a:tint val="50000"/>
            <a:hueOff val="-8548"/>
            <a:satOff val="397"/>
            <a:lumOff val="-1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DF18-64EB-4AD3-A913-EDEDB6BDEC5F}">
      <dsp:nvSpPr>
        <dsp:cNvPr id="0" name=""/>
        <dsp:cNvSpPr/>
      </dsp:nvSpPr>
      <dsp:spPr>
        <a:xfrm rot="10800000">
          <a:off x="1721382" y="3642941"/>
          <a:ext cx="6138069" cy="701311"/>
        </a:xfrm>
        <a:prstGeom prst="homePlate">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59"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مربی گری مجازی</a:t>
          </a:r>
        </a:p>
      </dsp:txBody>
      <dsp:txXfrm rot="10800000">
        <a:off x="1896710" y="3642941"/>
        <a:ext cx="5962741" cy="701311"/>
      </dsp:txXfrm>
    </dsp:sp>
    <dsp:sp modelId="{36B175DD-5C3F-442A-BB37-3691A8BDC0B1}">
      <dsp:nvSpPr>
        <dsp:cNvPr id="0" name=""/>
        <dsp:cNvSpPr/>
      </dsp:nvSpPr>
      <dsp:spPr>
        <a:xfrm>
          <a:off x="1370727" y="3642941"/>
          <a:ext cx="701311" cy="701311"/>
        </a:xfrm>
        <a:prstGeom prst="ellipse">
          <a:avLst/>
        </a:prstGeom>
        <a:solidFill>
          <a:schemeClr val="accent6">
            <a:tint val="50000"/>
            <a:hueOff val="-11397"/>
            <a:satOff val="529"/>
            <a:lumOff val="-2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847641" y="2660"/>
          <a:ext cx="6138069" cy="1206345"/>
        </a:xfrm>
        <a:prstGeom prst="homePlat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متخصص </a:t>
          </a:r>
          <a:r>
            <a:rPr lang="en-US" sz="3200" kern="1200" dirty="0">
              <a:cs typeface="B Yekan" panose="00000400000000000000" pitchFamily="2" charset="-78"/>
            </a:rPr>
            <a:t>SEO</a:t>
          </a:r>
        </a:p>
      </dsp:txBody>
      <dsp:txXfrm rot="10800000">
        <a:off x="2149227" y="2660"/>
        <a:ext cx="5836483" cy="1206345"/>
      </dsp:txXfrm>
    </dsp:sp>
    <dsp:sp modelId="{C0641FD8-DF9E-4E56-9F59-8B020443EF9B}">
      <dsp:nvSpPr>
        <dsp:cNvPr id="0" name=""/>
        <dsp:cNvSpPr/>
      </dsp:nvSpPr>
      <dsp:spPr>
        <a:xfrm>
          <a:off x="1244468" y="2660"/>
          <a:ext cx="1206345" cy="1206345"/>
        </a:xfrm>
        <a:prstGeom prst="ellipse">
          <a:avLst/>
        </a:prstGeom>
        <a:solidFill>
          <a:schemeClr val="accent5">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847641" y="1569109"/>
          <a:ext cx="6138069" cy="1206345"/>
        </a:xfrm>
        <a:prstGeom prst="homePlate">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متخصص تحلیل شبکه های اجتماعی</a:t>
          </a:r>
          <a:endParaRPr lang="en-US" sz="3200" kern="1200" dirty="0">
            <a:cs typeface="B Yekan" panose="00000400000000000000" pitchFamily="2" charset="-78"/>
          </a:endParaRPr>
        </a:p>
      </dsp:txBody>
      <dsp:txXfrm rot="10800000">
        <a:off x="2149227" y="1569109"/>
        <a:ext cx="5836483" cy="1206345"/>
      </dsp:txXfrm>
    </dsp:sp>
    <dsp:sp modelId="{616B7D84-6220-4FD2-9BA4-09DAD7925B5E}">
      <dsp:nvSpPr>
        <dsp:cNvPr id="0" name=""/>
        <dsp:cNvSpPr/>
      </dsp:nvSpPr>
      <dsp:spPr>
        <a:xfrm>
          <a:off x="1244468" y="1569109"/>
          <a:ext cx="1206345" cy="1206345"/>
        </a:xfrm>
        <a:prstGeom prst="ellipse">
          <a:avLst/>
        </a:prstGeom>
        <a:solidFill>
          <a:schemeClr val="accent5">
            <a:tint val="50000"/>
            <a:alpha val="90000"/>
            <a:hueOff val="26189"/>
            <a:satOff val="-1446"/>
            <a:lumOff val="5583"/>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847641" y="3135557"/>
          <a:ext cx="6138069" cy="1206345"/>
        </a:xfrm>
        <a:prstGeom prst="homePlat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بازاریاب مجازی</a:t>
          </a:r>
          <a:endParaRPr lang="en-US" sz="3200" kern="1200" dirty="0">
            <a:cs typeface="B Yekan" panose="00000400000000000000" pitchFamily="2" charset="-78"/>
          </a:endParaRPr>
        </a:p>
      </dsp:txBody>
      <dsp:txXfrm rot="10800000">
        <a:off x="2149227" y="3135557"/>
        <a:ext cx="5836483" cy="1206345"/>
      </dsp:txXfrm>
    </dsp:sp>
    <dsp:sp modelId="{E3029396-E153-4381-A8DF-1EE53969624B}">
      <dsp:nvSpPr>
        <dsp:cNvPr id="0" name=""/>
        <dsp:cNvSpPr/>
      </dsp:nvSpPr>
      <dsp:spPr>
        <a:xfrm>
          <a:off x="1244468" y="3135557"/>
          <a:ext cx="1206345" cy="1206345"/>
        </a:xfrm>
        <a:prstGeom prst="ellipse">
          <a:avLst/>
        </a:prstGeom>
        <a:solidFill>
          <a:schemeClr val="accent5">
            <a:tint val="50000"/>
            <a:alpha val="90000"/>
            <a:hueOff val="52377"/>
            <a:satOff val="-2891"/>
            <a:lumOff val="11166"/>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847641" y="2660"/>
          <a:ext cx="6138069" cy="120634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فروش کالاهای فیزیکی</a:t>
          </a:r>
          <a:endParaRPr lang="en-US" sz="3200" kern="1200" dirty="0">
            <a:cs typeface="B Yekan" panose="00000400000000000000" pitchFamily="2" charset="-78"/>
          </a:endParaRPr>
        </a:p>
      </dsp:txBody>
      <dsp:txXfrm rot="10800000">
        <a:off x="2149227" y="2660"/>
        <a:ext cx="5836483" cy="1206345"/>
      </dsp:txXfrm>
    </dsp:sp>
    <dsp:sp modelId="{C0641FD8-DF9E-4E56-9F59-8B020443EF9B}">
      <dsp:nvSpPr>
        <dsp:cNvPr id="0" name=""/>
        <dsp:cNvSpPr/>
      </dsp:nvSpPr>
      <dsp:spPr>
        <a:xfrm>
          <a:off x="1244468" y="2660"/>
          <a:ext cx="1206345" cy="120634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847641" y="1569109"/>
          <a:ext cx="6138069" cy="1206345"/>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فروش کالاهای دیجیتال</a:t>
          </a:r>
          <a:endParaRPr lang="en-US" sz="3200" kern="1200" dirty="0">
            <a:cs typeface="B Yekan" panose="00000400000000000000" pitchFamily="2" charset="-78"/>
          </a:endParaRPr>
        </a:p>
      </dsp:txBody>
      <dsp:txXfrm rot="10800000">
        <a:off x="2149227" y="1569109"/>
        <a:ext cx="5836483" cy="1206345"/>
      </dsp:txXfrm>
    </dsp:sp>
    <dsp:sp modelId="{616B7D84-6220-4FD2-9BA4-09DAD7925B5E}">
      <dsp:nvSpPr>
        <dsp:cNvPr id="0" name=""/>
        <dsp:cNvSpPr/>
      </dsp:nvSpPr>
      <dsp:spPr>
        <a:xfrm>
          <a:off x="1244468" y="1569109"/>
          <a:ext cx="1206345" cy="1206345"/>
        </a:xfrm>
        <a:prstGeom prst="ellipse">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269AE-961B-48E4-874E-0DF778DCD2F4}">
      <dsp:nvSpPr>
        <dsp:cNvPr id="0" name=""/>
        <dsp:cNvSpPr/>
      </dsp:nvSpPr>
      <dsp:spPr>
        <a:xfrm rot="10800000">
          <a:off x="1847641" y="3135557"/>
          <a:ext cx="6138069" cy="1206345"/>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6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مدیر فروشگاه های </a:t>
          </a:r>
          <a:r>
            <a:rPr lang="en-US" sz="3200" kern="1200" dirty="0">
              <a:cs typeface="B Yekan" panose="00000400000000000000" pitchFamily="2" charset="-78"/>
            </a:rPr>
            <a:t>C2B2C</a:t>
          </a:r>
        </a:p>
      </dsp:txBody>
      <dsp:txXfrm rot="10800000">
        <a:off x="2149227" y="3135557"/>
        <a:ext cx="5836483" cy="1206345"/>
      </dsp:txXfrm>
    </dsp:sp>
    <dsp:sp modelId="{E3029396-E153-4381-A8DF-1EE53969624B}">
      <dsp:nvSpPr>
        <dsp:cNvPr id="0" name=""/>
        <dsp:cNvSpPr/>
      </dsp:nvSpPr>
      <dsp:spPr>
        <a:xfrm>
          <a:off x="1244468" y="3135557"/>
          <a:ext cx="1206345" cy="1206345"/>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2017873" y="3325"/>
          <a:ext cx="6138069" cy="188727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223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حسابداری آنلاین و مجازی</a:t>
          </a:r>
          <a:endParaRPr lang="en-US" sz="3200" kern="1200" dirty="0">
            <a:cs typeface="B Yekan" panose="00000400000000000000" pitchFamily="2" charset="-78"/>
          </a:endParaRPr>
        </a:p>
      </dsp:txBody>
      <dsp:txXfrm rot="10800000">
        <a:off x="2489691" y="3325"/>
        <a:ext cx="5666251" cy="1887274"/>
      </dsp:txXfrm>
    </dsp:sp>
    <dsp:sp modelId="{C0641FD8-DF9E-4E56-9F59-8B020443EF9B}">
      <dsp:nvSpPr>
        <dsp:cNvPr id="0" name=""/>
        <dsp:cNvSpPr/>
      </dsp:nvSpPr>
      <dsp:spPr>
        <a:xfrm>
          <a:off x="1074236" y="3325"/>
          <a:ext cx="1887274" cy="188727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2017873" y="2453964"/>
          <a:ext cx="6138069" cy="1887274"/>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2235"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برنامه ریز مالی مجازی</a:t>
          </a:r>
          <a:endParaRPr lang="en-US" sz="3200" kern="1200" dirty="0">
            <a:cs typeface="B Yekan" panose="00000400000000000000" pitchFamily="2" charset="-78"/>
          </a:endParaRPr>
        </a:p>
      </dsp:txBody>
      <dsp:txXfrm rot="10800000">
        <a:off x="2489691" y="2453964"/>
        <a:ext cx="5666251" cy="1887274"/>
      </dsp:txXfrm>
    </dsp:sp>
    <dsp:sp modelId="{616B7D84-6220-4FD2-9BA4-09DAD7925B5E}">
      <dsp:nvSpPr>
        <dsp:cNvPr id="0" name=""/>
        <dsp:cNvSpPr/>
      </dsp:nvSpPr>
      <dsp:spPr>
        <a:xfrm>
          <a:off x="1074236" y="2453964"/>
          <a:ext cx="1887274" cy="1887274"/>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B772-0BCC-4172-BAD8-02C84EC82FFB}">
      <dsp:nvSpPr>
        <dsp:cNvPr id="0" name=""/>
        <dsp:cNvSpPr/>
      </dsp:nvSpPr>
      <dsp:spPr>
        <a:xfrm rot="10800000">
          <a:off x="1767620" y="2919"/>
          <a:ext cx="6138069" cy="886263"/>
        </a:xfrm>
        <a:prstGeom prst="homePlat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18"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عکاسی و ویدئوگرافی شخصی</a:t>
          </a:r>
          <a:endParaRPr lang="en-US" sz="3200" kern="1200" dirty="0">
            <a:cs typeface="B Yekan" panose="00000400000000000000" pitchFamily="2" charset="-78"/>
          </a:endParaRPr>
        </a:p>
      </dsp:txBody>
      <dsp:txXfrm rot="10800000">
        <a:off x="1989186" y="2919"/>
        <a:ext cx="5916503" cy="886263"/>
      </dsp:txXfrm>
    </dsp:sp>
    <dsp:sp modelId="{C0641FD8-DF9E-4E56-9F59-8B020443EF9B}">
      <dsp:nvSpPr>
        <dsp:cNvPr id="0" name=""/>
        <dsp:cNvSpPr/>
      </dsp:nvSpPr>
      <dsp:spPr>
        <a:xfrm>
          <a:off x="1324488" y="2919"/>
          <a:ext cx="886263" cy="886263"/>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53F99-B564-43A2-967A-001B644AD0A1}">
      <dsp:nvSpPr>
        <dsp:cNvPr id="0" name=""/>
        <dsp:cNvSpPr/>
      </dsp:nvSpPr>
      <dsp:spPr>
        <a:xfrm rot="10800000">
          <a:off x="1767620" y="1153739"/>
          <a:ext cx="6138069" cy="886263"/>
        </a:xfrm>
        <a:prstGeom prst="homePlat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18"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عکاسی مناسبتی و مستندسازی</a:t>
          </a:r>
          <a:endParaRPr lang="en-US" sz="3200" kern="1200" dirty="0">
            <a:cs typeface="B Yekan" panose="00000400000000000000" pitchFamily="2" charset="-78"/>
          </a:endParaRPr>
        </a:p>
      </dsp:txBody>
      <dsp:txXfrm rot="10800000">
        <a:off x="1989186" y="1153739"/>
        <a:ext cx="5916503" cy="886263"/>
      </dsp:txXfrm>
    </dsp:sp>
    <dsp:sp modelId="{616B7D84-6220-4FD2-9BA4-09DAD7925B5E}">
      <dsp:nvSpPr>
        <dsp:cNvPr id="0" name=""/>
        <dsp:cNvSpPr/>
      </dsp:nvSpPr>
      <dsp:spPr>
        <a:xfrm>
          <a:off x="1324488" y="1153739"/>
          <a:ext cx="886263" cy="886263"/>
        </a:xfrm>
        <a:prstGeom prst="ellipse">
          <a:avLst/>
        </a:prstGeom>
        <a:solidFill>
          <a:schemeClr val="accent6">
            <a:tint val="50000"/>
            <a:hueOff val="-3799"/>
            <a:satOff val="176"/>
            <a:lumOff val="-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05B0E8-F645-46E9-A40D-0F3484A5FBF1}">
      <dsp:nvSpPr>
        <dsp:cNvPr id="0" name=""/>
        <dsp:cNvSpPr/>
      </dsp:nvSpPr>
      <dsp:spPr>
        <a:xfrm rot="10800000">
          <a:off x="1767620" y="2304560"/>
          <a:ext cx="6138069" cy="886263"/>
        </a:xfrm>
        <a:prstGeom prst="homePlate">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18"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عکاسی تجاری </a:t>
          </a:r>
          <a:endParaRPr lang="en-US" sz="3200" kern="1200" dirty="0">
            <a:cs typeface="B Yekan" panose="00000400000000000000" pitchFamily="2" charset="-78"/>
          </a:endParaRPr>
        </a:p>
      </dsp:txBody>
      <dsp:txXfrm rot="10800000">
        <a:off x="1989186" y="2304560"/>
        <a:ext cx="5916503" cy="886263"/>
      </dsp:txXfrm>
    </dsp:sp>
    <dsp:sp modelId="{266CC3F8-5469-47BC-A03B-E6A6AB129E92}">
      <dsp:nvSpPr>
        <dsp:cNvPr id="0" name=""/>
        <dsp:cNvSpPr/>
      </dsp:nvSpPr>
      <dsp:spPr>
        <a:xfrm>
          <a:off x="1324488" y="2304560"/>
          <a:ext cx="886263" cy="886263"/>
        </a:xfrm>
        <a:prstGeom prst="ellipse">
          <a:avLst/>
        </a:prstGeom>
        <a:solidFill>
          <a:schemeClr val="accent6">
            <a:tint val="50000"/>
            <a:hueOff val="-7598"/>
            <a:satOff val="353"/>
            <a:lumOff val="-1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40CC23-4168-4343-82EC-54F51E23E581}">
      <dsp:nvSpPr>
        <dsp:cNvPr id="0" name=""/>
        <dsp:cNvSpPr/>
      </dsp:nvSpPr>
      <dsp:spPr>
        <a:xfrm rot="10800000">
          <a:off x="1767620" y="3455380"/>
          <a:ext cx="6138069" cy="886263"/>
        </a:xfrm>
        <a:prstGeom prst="homePlat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18" tIns="121920" rIns="227584" bIns="121920" numCol="1" spcCol="1270" anchor="ctr" anchorCtr="0">
          <a:noAutofit/>
        </a:bodyPr>
        <a:lstStyle/>
        <a:p>
          <a:pPr marL="0" lvl="0" indent="0" algn="r" defTabSz="1422400" rtl="1">
            <a:lnSpc>
              <a:spcPct val="90000"/>
            </a:lnSpc>
            <a:spcBef>
              <a:spcPct val="0"/>
            </a:spcBef>
            <a:spcAft>
              <a:spcPct val="35000"/>
            </a:spcAft>
            <a:buNone/>
          </a:pPr>
          <a:r>
            <a:rPr lang="fa-IR" sz="3200" kern="1200" dirty="0">
              <a:cs typeface="B Yekan" panose="00000400000000000000" pitchFamily="2" charset="-78"/>
            </a:rPr>
            <a:t>تدوینگر ویدئو</a:t>
          </a:r>
          <a:endParaRPr lang="en-US" sz="3200" kern="1200" dirty="0">
            <a:cs typeface="B Yekan" panose="00000400000000000000" pitchFamily="2" charset="-78"/>
          </a:endParaRPr>
        </a:p>
      </dsp:txBody>
      <dsp:txXfrm rot="10800000">
        <a:off x="1989186" y="3455380"/>
        <a:ext cx="5916503" cy="886263"/>
      </dsp:txXfrm>
    </dsp:sp>
    <dsp:sp modelId="{2E0F90DF-4B58-4EB5-A71F-F48FEF24086C}">
      <dsp:nvSpPr>
        <dsp:cNvPr id="0" name=""/>
        <dsp:cNvSpPr/>
      </dsp:nvSpPr>
      <dsp:spPr>
        <a:xfrm>
          <a:off x="1324488" y="3455380"/>
          <a:ext cx="886263" cy="886263"/>
        </a:xfrm>
        <a:prstGeom prst="ellipse">
          <a:avLst/>
        </a:prstGeom>
        <a:solidFill>
          <a:schemeClr val="accent6">
            <a:tint val="50000"/>
            <a:hueOff val="-11397"/>
            <a:satOff val="529"/>
            <a:lumOff val="-2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F83BC-D85B-4166-9E95-95ADAD315FA4}"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85154-8B33-49DB-A85E-1708BD07A1F6}" type="slidenum">
              <a:rPr lang="en-US" smtClean="0"/>
              <a:t>‹#›</a:t>
            </a:fld>
            <a:endParaRPr lang="en-US"/>
          </a:p>
        </p:txBody>
      </p:sp>
    </p:spTree>
    <p:extLst>
      <p:ext uri="{BB962C8B-B14F-4D97-AF65-F5344CB8AC3E}">
        <p14:creationId xmlns:p14="http://schemas.microsoft.com/office/powerpoint/2010/main" val="160102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sedgwick.com/careers" TargetMode="External"/><Relationship Id="rId3" Type="http://schemas.openxmlformats.org/officeDocument/2006/relationships/hyperlink" Target="http://www.thechatshop.com/jobs/recruitment" TargetMode="External"/><Relationship Id="rId7" Type="http://schemas.openxmlformats.org/officeDocument/2006/relationships/hyperlink" Target="http://www.televated.co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join.liveops.com/work-from-home-call-center-jobs/" TargetMode="External"/><Relationship Id="rId5" Type="http://schemas.openxmlformats.org/officeDocument/2006/relationships/hyperlink" Target="https://careers.concentrix.com/careers/" TargetMode="External"/><Relationship Id="rId4" Type="http://schemas.openxmlformats.org/officeDocument/2006/relationships/hyperlink" Target="https://www.apptical.com/contact-us/career-opportun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accutranglobal.com/" TargetMode="External"/><Relationship Id="rId3" Type="http://schemas.openxmlformats.org/officeDocument/2006/relationships/hyperlink" Target="https://www.textbroker.com/authors" TargetMode="External"/><Relationship Id="rId7" Type="http://schemas.openxmlformats.org/officeDocument/2006/relationships/hyperlink" Target="http://babbletype.com/apply-for-work/"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problogger.com/jobs/" TargetMode="External"/><Relationship Id="rId5" Type="http://schemas.openxmlformats.org/officeDocument/2006/relationships/hyperlink" Target="http://www.onlinewritingjobs.com/" TargetMode="External"/><Relationship Id="rId10" Type="http://schemas.openxmlformats.org/officeDocument/2006/relationships/hyperlink" Target="https://workhub.transcribeme.com/Account/Register" TargetMode="External"/><Relationship Id="rId4" Type="http://schemas.openxmlformats.org/officeDocument/2006/relationships/hyperlink" Target="https://www.bloggingpro.com/jobs/" TargetMode="External"/><Relationship Id="rId9" Type="http://schemas.openxmlformats.org/officeDocument/2006/relationships/hyperlink" Target="https://scribie.com/job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Walmart</a:t>
            </a:r>
          </a:p>
          <a:p>
            <a:r>
              <a:rPr lang="en-US" dirty="0"/>
              <a:t>Amazon</a:t>
            </a:r>
          </a:p>
          <a:p>
            <a:r>
              <a:rPr lang="en-US" dirty="0"/>
              <a:t>Apple</a:t>
            </a:r>
            <a:r>
              <a:rPr lang="en-US" baseline="0" dirty="0"/>
              <a:t> </a:t>
            </a:r>
          </a:p>
          <a:p>
            <a:r>
              <a:rPr lang="en-US" baseline="0" dirty="0" err="1"/>
              <a:t>Cvs</a:t>
            </a:r>
            <a:r>
              <a:rPr lang="en-US" baseline="0" dirty="0"/>
              <a:t> health</a:t>
            </a:r>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4</a:t>
            </a:fld>
            <a:endParaRPr lang="en-US"/>
          </a:p>
        </p:txBody>
      </p:sp>
    </p:spTree>
    <p:extLst>
      <p:ext uri="{BB962C8B-B14F-4D97-AF65-F5344CB8AC3E}">
        <p14:creationId xmlns:p14="http://schemas.microsoft.com/office/powerpoint/2010/main" val="396335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29</a:t>
            </a:fld>
            <a:endParaRPr lang="en-US"/>
          </a:p>
        </p:txBody>
      </p:sp>
    </p:spTree>
    <p:extLst>
      <p:ext uri="{BB962C8B-B14F-4D97-AF65-F5344CB8AC3E}">
        <p14:creationId xmlns:p14="http://schemas.microsoft.com/office/powerpoint/2010/main" val="381728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30</a:t>
            </a:fld>
            <a:endParaRPr lang="en-US"/>
          </a:p>
        </p:txBody>
      </p:sp>
    </p:spTree>
    <p:extLst>
      <p:ext uri="{BB962C8B-B14F-4D97-AF65-F5344CB8AC3E}">
        <p14:creationId xmlns:p14="http://schemas.microsoft.com/office/powerpoint/2010/main" val="375532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sell e-books, software, photographs, worksheets, training courses, videos, auto-files, or memberships.</a:t>
            </a:r>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31</a:t>
            </a:fld>
            <a:endParaRPr lang="en-US"/>
          </a:p>
        </p:txBody>
      </p:sp>
    </p:spTree>
    <p:extLst>
      <p:ext uri="{BB962C8B-B14F-4D97-AF65-F5344CB8AC3E}">
        <p14:creationId xmlns:p14="http://schemas.microsoft.com/office/powerpoint/2010/main" val="320037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32</a:t>
            </a:fld>
            <a:endParaRPr lang="en-US"/>
          </a:p>
        </p:txBody>
      </p:sp>
    </p:spTree>
    <p:extLst>
      <p:ext uri="{BB962C8B-B14F-4D97-AF65-F5344CB8AC3E}">
        <p14:creationId xmlns:p14="http://schemas.microsoft.com/office/powerpoint/2010/main" val="414211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فروش</a:t>
            </a:r>
            <a:r>
              <a:rPr lang="fa-IR" baseline="0" dirty="0"/>
              <a:t> عکسها به سایت های گالری تصاویر</a:t>
            </a:r>
          </a:p>
          <a:p>
            <a:r>
              <a:rPr lang="fa-IR" baseline="0" dirty="0"/>
              <a:t>انتشار در کانال شخصی و کسب درامد از تبلیغات</a:t>
            </a:r>
          </a:p>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33</a:t>
            </a:fld>
            <a:endParaRPr lang="en-US"/>
          </a:p>
        </p:txBody>
      </p:sp>
    </p:spTree>
    <p:extLst>
      <p:ext uri="{BB962C8B-B14F-4D97-AF65-F5344CB8AC3E}">
        <p14:creationId xmlns:p14="http://schemas.microsoft.com/office/powerpoint/2010/main" val="21112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10</a:t>
            </a:fld>
            <a:endParaRPr lang="en-US"/>
          </a:p>
        </p:txBody>
      </p:sp>
    </p:spTree>
    <p:extLst>
      <p:ext uri="{BB962C8B-B14F-4D97-AF65-F5344CB8AC3E}">
        <p14:creationId xmlns:p14="http://schemas.microsoft.com/office/powerpoint/2010/main" val="102048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11</a:t>
            </a:fld>
            <a:endParaRPr lang="en-US"/>
          </a:p>
        </p:txBody>
      </p:sp>
    </p:spTree>
    <p:extLst>
      <p:ext uri="{BB962C8B-B14F-4D97-AF65-F5344CB8AC3E}">
        <p14:creationId xmlns:p14="http://schemas.microsoft.com/office/powerpoint/2010/main" val="24542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kern="1200" dirty="0">
                <a:solidFill>
                  <a:schemeClr val="tx1"/>
                </a:solidFill>
                <a:effectLst/>
                <a:latin typeface="+mn-lt"/>
                <a:ea typeface="+mn-ea"/>
                <a:cs typeface="+mn-cs"/>
              </a:rPr>
              <a:t>تحقیق 10 برابر سرعت بیشتر رشد و دو برابر سود</a:t>
            </a:r>
            <a:r>
              <a:rPr lang="fa-IR" sz="1200" b="0" i="0" kern="1200" baseline="0" dirty="0">
                <a:solidFill>
                  <a:schemeClr val="tx1"/>
                </a:solidFill>
                <a:effectLst/>
                <a:latin typeface="+mn-lt"/>
                <a:ea typeface="+mn-ea"/>
                <a:cs typeface="+mn-cs"/>
              </a:rPr>
              <a:t> بیشتر</a:t>
            </a:r>
          </a:p>
          <a:p>
            <a:endParaRPr lang="fa-IR" sz="1200" b="0" i="0" kern="1200" dirty="0">
              <a:solidFill>
                <a:schemeClr val="tx1"/>
              </a:solidFill>
              <a:effectLst/>
              <a:latin typeface="+mn-lt"/>
              <a:ea typeface="+mn-ea"/>
              <a:cs typeface="+mn-cs"/>
            </a:endParaRPr>
          </a:p>
          <a:p>
            <a:r>
              <a:rPr lang="fa-IR" sz="1200" b="0" i="0" kern="1200" dirty="0">
                <a:solidFill>
                  <a:schemeClr val="tx1"/>
                </a:solidFill>
                <a:effectLst/>
                <a:latin typeface="+mn-lt"/>
                <a:ea typeface="+mn-ea"/>
                <a:cs typeface="+mn-cs"/>
              </a:rPr>
              <a:t>این بخش‌های بازار معمولاً گوشه‌های دنج بازار هستند که یا از دید رقبا پنهان مانده‌اند یا آن چنان کوچک هستند که برای رقبا بهره اقتصادی چندانی ندارند که وارد آن بخش کوچک از بازار شوند.</a:t>
            </a:r>
          </a:p>
          <a:p>
            <a:r>
              <a:rPr lang="fa-IR" sz="1200" b="0" i="0" kern="1200" dirty="0">
                <a:solidFill>
                  <a:schemeClr val="tx1"/>
                </a:solidFill>
                <a:effectLst/>
                <a:latin typeface="+mn-lt"/>
                <a:ea typeface="+mn-ea"/>
                <a:cs typeface="+mn-cs"/>
              </a:rPr>
              <a:t>ارائه محصول ویژه و اختصاصی برای بخش ویژه ای از بازار</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Referral Marketing</a:t>
            </a:r>
          </a:p>
          <a:p>
            <a:r>
              <a:rPr lang="en-US" sz="1200" b="0" i="0" kern="1200" dirty="0">
                <a:solidFill>
                  <a:schemeClr val="tx1"/>
                </a:solidFill>
                <a:effectLst/>
                <a:latin typeface="+mn-lt"/>
                <a:ea typeface="+mn-ea"/>
                <a:cs typeface="+mn-cs"/>
              </a:rPr>
              <a:t>Google Analytics</a:t>
            </a:r>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14</a:t>
            </a:fld>
            <a:endParaRPr lang="en-US"/>
          </a:p>
        </p:txBody>
      </p:sp>
    </p:spTree>
    <p:extLst>
      <p:ext uri="{BB962C8B-B14F-4D97-AF65-F5344CB8AC3E}">
        <p14:creationId xmlns:p14="http://schemas.microsoft.com/office/powerpoint/2010/main" val="273801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buzz : </a:t>
            </a:r>
            <a:r>
              <a:rPr lang="fa-IR" dirty="0"/>
              <a:t>مقایسه</a:t>
            </a:r>
            <a:r>
              <a:rPr lang="fa-IR" baseline="0" dirty="0"/>
              <a:t> خودروها </a:t>
            </a:r>
          </a:p>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16</a:t>
            </a:fld>
            <a:endParaRPr lang="en-US"/>
          </a:p>
        </p:txBody>
      </p:sp>
    </p:spTree>
    <p:extLst>
      <p:ext uri="{BB962C8B-B14F-4D97-AF65-F5344CB8AC3E}">
        <p14:creationId xmlns:p14="http://schemas.microsoft.com/office/powerpoint/2010/main" val="213091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تولید</a:t>
            </a:r>
            <a:r>
              <a:rPr lang="fa-IR" baseline="0" dirty="0"/>
              <a:t> محتوا</a:t>
            </a:r>
          </a:p>
          <a:p>
            <a:r>
              <a:rPr lang="fa-IR" baseline="0" dirty="0" err="1"/>
              <a:t>ویدئولاگینگ</a:t>
            </a:r>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18</a:t>
            </a:fld>
            <a:endParaRPr lang="en-US"/>
          </a:p>
        </p:txBody>
      </p:sp>
    </p:spTree>
    <p:extLst>
      <p:ext uri="{BB962C8B-B14F-4D97-AF65-F5344CB8AC3E}">
        <p14:creationId xmlns:p14="http://schemas.microsoft.com/office/powerpoint/2010/main" val="129228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00"/>
                </a:solidFill>
                <a:effectLst>
                  <a:outerShdw blurRad="38100" dist="38100" dir="2700000" algn="tl">
                    <a:srgbClr val="000000">
                      <a:alpha val="43137"/>
                    </a:srgbClr>
                  </a:outerShdw>
                </a:effectLst>
                <a:cs typeface="B Yekan" panose="00000400000000000000" pitchFamily="2" charset="-78"/>
              </a:rPr>
              <a:t>Disintermediation</a:t>
            </a:r>
            <a:r>
              <a:rPr lang="fa-IR" b="1" dirty="0">
                <a:solidFill>
                  <a:srgbClr val="FFFF00"/>
                </a:solidFill>
                <a:effectLst>
                  <a:outerShdw blurRad="38100" dist="38100" dir="2700000" algn="tl">
                    <a:srgbClr val="000000">
                      <a:alpha val="43137"/>
                    </a:srgbClr>
                  </a:outerShdw>
                </a:effectLst>
                <a:cs typeface="B Yekan" panose="00000400000000000000" pitchFamily="2" charset="-78"/>
              </a:rPr>
              <a:t>  فروش مستقیم</a:t>
            </a:r>
            <a:r>
              <a:rPr lang="fa-IR" b="1" baseline="0" dirty="0">
                <a:solidFill>
                  <a:srgbClr val="FFFF00"/>
                </a:solidFill>
                <a:effectLst>
                  <a:outerShdw blurRad="38100" dist="38100" dir="2700000" algn="tl">
                    <a:srgbClr val="000000">
                      <a:alpha val="43137"/>
                    </a:srgbClr>
                  </a:outerShdw>
                </a:effectLst>
                <a:cs typeface="B Yekan" panose="00000400000000000000" pitchFamily="2" charset="-78"/>
              </a:rPr>
              <a:t> عمده فروش و تولیدکننده</a:t>
            </a:r>
            <a:r>
              <a:rPr lang="en-US" b="1" baseline="0" dirty="0">
                <a:solidFill>
                  <a:srgbClr val="FFFF00"/>
                </a:solidFill>
                <a:effectLst>
                  <a:outerShdw blurRad="38100" dist="38100" dir="2700000" algn="tl">
                    <a:srgbClr val="000000">
                      <a:alpha val="43137"/>
                    </a:srgbClr>
                  </a:outerShdw>
                </a:effectLst>
                <a:cs typeface="B Yekan" panose="00000400000000000000" pitchFamily="2" charset="-78"/>
              </a:rPr>
              <a:t> – </a:t>
            </a:r>
            <a:r>
              <a:rPr lang="fa-IR" b="1" baseline="0" dirty="0">
                <a:solidFill>
                  <a:srgbClr val="FFFF00"/>
                </a:solidFill>
                <a:effectLst>
                  <a:outerShdw blurRad="38100" dist="38100" dir="2700000" algn="tl">
                    <a:srgbClr val="000000">
                      <a:alpha val="43137"/>
                    </a:srgbClr>
                  </a:outerShdw>
                </a:effectLst>
                <a:cs typeface="B Yekan" panose="00000400000000000000" pitchFamily="2" charset="-78"/>
              </a:rPr>
              <a:t>بی واسطه گری</a:t>
            </a:r>
          </a:p>
          <a:p>
            <a:r>
              <a:rPr lang="fa-IR" b="1" baseline="0" dirty="0">
                <a:solidFill>
                  <a:srgbClr val="FFFF00"/>
                </a:solidFill>
                <a:effectLst>
                  <a:outerShdw blurRad="38100" dist="38100" dir="2700000" algn="tl">
                    <a:srgbClr val="000000">
                      <a:alpha val="43137"/>
                    </a:srgbClr>
                  </a:outerShdw>
                </a:effectLst>
                <a:cs typeface="B Yekan" panose="00000400000000000000" pitchFamily="2" charset="-78"/>
              </a:rPr>
              <a:t> </a:t>
            </a:r>
          </a:p>
          <a:p>
            <a:r>
              <a:rPr lang="en-US" b="1" dirty="0">
                <a:solidFill>
                  <a:srgbClr val="01FF2B"/>
                </a:solidFill>
                <a:effectLst>
                  <a:outerShdw blurRad="38100" dist="38100" dir="2700000" algn="tl">
                    <a:srgbClr val="000000">
                      <a:alpha val="43137"/>
                    </a:srgbClr>
                  </a:outerShdw>
                </a:effectLst>
                <a:cs typeface="B Yekan" panose="00000400000000000000" pitchFamily="2" charset="-78"/>
              </a:rPr>
              <a:t>Leasing</a:t>
            </a:r>
            <a:r>
              <a:rPr lang="fa-IR" b="1" dirty="0">
                <a:solidFill>
                  <a:srgbClr val="01FF2B"/>
                </a:solidFill>
                <a:effectLst>
                  <a:outerShdw blurRad="38100" dist="38100" dir="2700000" algn="tl">
                    <a:srgbClr val="000000">
                      <a:alpha val="43137"/>
                    </a:srgbClr>
                  </a:outerShdw>
                </a:effectLst>
                <a:cs typeface="B Yekan" panose="00000400000000000000" pitchFamily="2" charset="-78"/>
              </a:rPr>
              <a:t> واسطه</a:t>
            </a:r>
            <a:r>
              <a:rPr lang="fa-IR" b="1" baseline="0" dirty="0">
                <a:solidFill>
                  <a:srgbClr val="01FF2B"/>
                </a:solidFill>
                <a:effectLst>
                  <a:outerShdw blurRad="38100" dist="38100" dir="2700000" algn="tl">
                    <a:srgbClr val="000000">
                      <a:alpha val="43137"/>
                    </a:srgbClr>
                  </a:outerShdw>
                </a:effectLst>
                <a:cs typeface="B Yekan" panose="00000400000000000000" pitchFamily="2" charset="-78"/>
              </a:rPr>
              <a:t> گری اقساطی</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Reverse Auction</a:t>
            </a:r>
            <a:r>
              <a:rPr lang="en-US" b="0" baseline="0" dirty="0">
                <a:solidFill>
                  <a:schemeClr val="tx1"/>
                </a:solidFill>
                <a:effectLst/>
                <a:cs typeface="+mn-cs"/>
              </a:rPr>
              <a:t> </a:t>
            </a:r>
            <a:r>
              <a:rPr lang="fa-IR" b="0" baseline="0" dirty="0">
                <a:solidFill>
                  <a:schemeClr val="tx1"/>
                </a:solidFill>
                <a:effectLst/>
                <a:cs typeface="+mn-cs"/>
              </a:rPr>
              <a:t>حراج معکوس</a:t>
            </a:r>
            <a:r>
              <a:rPr lang="en-US" sz="1400" b="0" baseline="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 -  </a:t>
            </a:r>
            <a:r>
              <a:rPr lang="fa-IR" sz="1400" b="0" baseline="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مناقصه</a:t>
            </a:r>
          </a:p>
          <a:p>
            <a:pPr algn="r" rtl="1"/>
            <a:r>
              <a:rPr lang="en-US" b="1" dirty="0">
                <a:solidFill>
                  <a:srgbClr val="FFFF00"/>
                </a:solidFill>
                <a:effectLst>
                  <a:outerShdw blurRad="38100" dist="38100" dir="2700000" algn="tl">
                    <a:srgbClr val="000000">
                      <a:alpha val="43137"/>
                    </a:srgbClr>
                  </a:outerShdw>
                </a:effectLst>
                <a:cs typeface="B Yekan" panose="00000400000000000000" pitchFamily="2" charset="-78"/>
              </a:rPr>
              <a:t>Bait and Hook</a:t>
            </a:r>
            <a:r>
              <a:rPr lang="fa-IR" sz="1400" dirty="0">
                <a:solidFill>
                  <a:srgbClr val="FFFF00"/>
                </a:solidFill>
                <a:effectLst>
                  <a:outerShdw blurRad="38100" dist="38100" dir="2700000" algn="tl">
                    <a:srgbClr val="000000">
                      <a:alpha val="43137"/>
                    </a:srgbClr>
                  </a:outerShdw>
                </a:effectLst>
                <a:cs typeface="B Yekan" panose="00000400000000000000" pitchFamily="2" charset="-78"/>
              </a:rPr>
              <a:t> </a:t>
            </a:r>
            <a:r>
              <a:rPr lang="en-US" sz="1400" dirty="0">
                <a:solidFill>
                  <a:srgbClr val="FFFF00"/>
                </a:solidFill>
                <a:effectLst>
                  <a:outerShdw blurRad="38100" dist="38100" dir="2700000" algn="tl">
                    <a:srgbClr val="000000">
                      <a:alpha val="43137"/>
                    </a:srgbClr>
                  </a:outerShdw>
                </a:effectLst>
                <a:cs typeface="B Yekan" panose="00000400000000000000" pitchFamily="2" charset="-78"/>
              </a:rPr>
              <a:t> </a:t>
            </a:r>
            <a:r>
              <a:rPr lang="fa-IR" sz="1400" dirty="0">
                <a:solidFill>
                  <a:srgbClr val="FFFF00"/>
                </a:solidFill>
                <a:effectLst>
                  <a:outerShdw blurRad="38100" dist="38100" dir="2700000" algn="tl">
                    <a:srgbClr val="000000">
                      <a:alpha val="43137"/>
                    </a:srgbClr>
                  </a:outerShdw>
                </a:effectLst>
                <a:cs typeface="B Yekan" panose="00000400000000000000" pitchFamily="2" charset="-78"/>
              </a:rPr>
              <a:t>طعمه و </a:t>
            </a:r>
            <a:r>
              <a:rPr lang="fa-IR" sz="1400" dirty="0" err="1">
                <a:solidFill>
                  <a:srgbClr val="FFFF00"/>
                </a:solidFill>
                <a:effectLst>
                  <a:outerShdw blurRad="38100" dist="38100" dir="2700000" algn="tl">
                    <a:srgbClr val="000000">
                      <a:alpha val="43137"/>
                    </a:srgbClr>
                  </a:outerShdw>
                </a:effectLst>
                <a:cs typeface="B Yekan" panose="00000400000000000000" pitchFamily="2" charset="-78"/>
              </a:rPr>
              <a:t>قلاب</a:t>
            </a:r>
            <a:r>
              <a:rPr lang="fa-IR" sz="1400" dirty="0">
                <a:solidFill>
                  <a:srgbClr val="FFFF00"/>
                </a:solidFill>
                <a:effectLst>
                  <a:outerShdw blurRad="38100" dist="38100" dir="2700000" algn="tl">
                    <a:srgbClr val="000000">
                      <a:alpha val="43137"/>
                    </a:srgbClr>
                  </a:outerShdw>
                </a:effectLst>
                <a:cs typeface="B Yekan" panose="00000400000000000000" pitchFamily="2" charset="-78"/>
              </a:rPr>
              <a:t> -  سیم</a:t>
            </a:r>
            <a:r>
              <a:rPr lang="fa-IR" sz="1400" baseline="0" dirty="0">
                <a:solidFill>
                  <a:srgbClr val="FFFF00"/>
                </a:solidFill>
                <a:effectLst>
                  <a:outerShdw blurRad="38100" dist="38100" dir="2700000" algn="tl">
                    <a:srgbClr val="000000">
                      <a:alpha val="43137"/>
                    </a:srgbClr>
                  </a:outerShdw>
                </a:effectLst>
                <a:cs typeface="B Yekan" panose="00000400000000000000" pitchFamily="2" charset="-78"/>
              </a:rPr>
              <a:t> کارت ارزان  اما خدمات گران </a:t>
            </a:r>
          </a:p>
          <a:p>
            <a:pPr algn="r" rtl="1"/>
            <a:r>
              <a:rPr lang="fa-IR" sz="1400" baseline="0" dirty="0">
                <a:solidFill>
                  <a:srgbClr val="FFFF00"/>
                </a:solidFill>
                <a:effectLst>
                  <a:outerShdw blurRad="38100" dist="38100" dir="2700000" algn="tl">
                    <a:srgbClr val="000000">
                      <a:alpha val="43137"/>
                    </a:srgbClr>
                  </a:outerShdw>
                </a:effectLst>
                <a:cs typeface="B Yekan" panose="00000400000000000000" pitchFamily="2" charset="-78"/>
              </a:rPr>
              <a:t>                           اسکن سیستم رایگان اما ویروس کشی و امن سازی پولی</a:t>
            </a:r>
          </a:p>
          <a:p>
            <a:pPr algn="r" rtl="1"/>
            <a:endParaRPr lang="en-US" sz="14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
        <p:nvSpPr>
          <p:cNvPr id="4" name="Slide Number Placeholder 3"/>
          <p:cNvSpPr>
            <a:spLocks noGrp="1"/>
          </p:cNvSpPr>
          <p:nvPr>
            <p:ph type="sldNum" sz="quarter" idx="10"/>
          </p:nvPr>
        </p:nvSpPr>
        <p:spPr/>
        <p:txBody>
          <a:bodyPr/>
          <a:lstStyle/>
          <a:p>
            <a:fld id="{66E85154-8B33-49DB-A85E-1708BD07A1F6}" type="slidenum">
              <a:rPr lang="en-US" smtClean="0"/>
              <a:t>24</a:t>
            </a:fld>
            <a:endParaRPr lang="en-US"/>
          </a:p>
        </p:txBody>
      </p:sp>
    </p:spTree>
    <p:extLst>
      <p:ext uri="{BB962C8B-B14F-4D97-AF65-F5344CB8AC3E}">
        <p14:creationId xmlns:p14="http://schemas.microsoft.com/office/powerpoint/2010/main" val="81939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Check out companies like </a:t>
            </a:r>
            <a:r>
              <a:rPr lang="en-US" sz="1200" b="0" i="0" u="none" strike="noStrike" kern="1200" dirty="0">
                <a:solidFill>
                  <a:schemeClr val="tx1"/>
                </a:solidFill>
                <a:effectLst/>
                <a:latin typeface="+mn-lt"/>
                <a:ea typeface="+mn-ea"/>
                <a:cs typeface="+mn-cs"/>
                <a:hlinkClick r:id="rId3"/>
              </a:rPr>
              <a:t>The Chat Shop</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4"/>
              </a:rPr>
              <a:t>Apptical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Convergys</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6"/>
              </a:rPr>
              <a:t>LiveOps</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7"/>
              </a:rPr>
              <a:t>Televated</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8"/>
              </a:rPr>
              <a:t>Sedgwick</a:t>
            </a:r>
            <a:r>
              <a:rPr lang="en-US" sz="1200" b="0" i="0" kern="1200" dirty="0">
                <a:solidFill>
                  <a:schemeClr val="tx1"/>
                </a:solidFill>
                <a:effectLst/>
                <a:latin typeface="+mn-lt"/>
                <a:ea typeface="+mn-ea"/>
                <a:cs typeface="+mn-cs"/>
              </a:rPr>
              <a:t> to find open remote customer service positions.</a:t>
            </a:r>
            <a:endParaRPr lang="fa-I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Often your duties include the scheduling of appointments, copywriting, social media work, or general administration work</a:t>
            </a:r>
            <a:endParaRPr lang="fa-IR"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27</a:t>
            </a:fld>
            <a:endParaRPr lang="en-US"/>
          </a:p>
        </p:txBody>
      </p:sp>
    </p:spTree>
    <p:extLst>
      <p:ext uri="{BB962C8B-B14F-4D97-AF65-F5344CB8AC3E}">
        <p14:creationId xmlns:p14="http://schemas.microsoft.com/office/powerpoint/2010/main" val="220234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of the most important places to find entry-level content writing jobs are </a:t>
            </a:r>
            <a:r>
              <a:rPr lang="en-US" sz="1200" b="0" i="0" u="none" strike="noStrike" kern="1200" dirty="0" err="1">
                <a:solidFill>
                  <a:schemeClr val="tx1"/>
                </a:solidFill>
                <a:effectLst/>
                <a:latin typeface="+mn-lt"/>
                <a:ea typeface="+mn-ea"/>
                <a:cs typeface="+mn-cs"/>
                <a:hlinkClick r:id="rId3"/>
              </a:rPr>
              <a:t>Textbroker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Blogging Pro</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Online Writing Jobs</a:t>
            </a:r>
            <a:r>
              <a:rPr lang="en-US" sz="1200" b="0" i="0" kern="1200" dirty="0">
                <a:solidFill>
                  <a:schemeClr val="tx1"/>
                </a:solidFill>
                <a:effectLst/>
                <a:latin typeface="+mn-lt"/>
                <a:ea typeface="+mn-ea"/>
                <a:cs typeface="+mn-cs"/>
              </a:rPr>
              <a:t>, or </a:t>
            </a:r>
            <a:r>
              <a:rPr lang="en-US" sz="1200" b="0" i="0" u="none" strike="noStrike" kern="1200" dirty="0" err="1">
                <a:solidFill>
                  <a:schemeClr val="tx1"/>
                </a:solidFill>
                <a:effectLst/>
                <a:latin typeface="+mn-lt"/>
                <a:ea typeface="+mn-ea"/>
                <a:cs typeface="+mn-cs"/>
                <a:hlinkClick r:id="rId6"/>
              </a:rPr>
              <a:t>ProBlogger</a:t>
            </a:r>
            <a:r>
              <a:rPr lang="en-US" sz="1200" b="0" i="0" u="none" strike="noStrike" kern="1200" dirty="0">
                <a:solidFill>
                  <a:schemeClr val="tx1"/>
                </a:solidFill>
                <a:effectLst/>
                <a:latin typeface="+mn-lt"/>
                <a:ea typeface="+mn-ea"/>
                <a:cs typeface="+mn-cs"/>
                <a:hlinkClick r:id="rId6"/>
              </a:rPr>
              <a:t>.</a:t>
            </a:r>
            <a:endParaRPr lang="fa-IR" sz="1200" b="0" i="0" u="none" strike="noStrike" kern="1200" dirty="0">
              <a:solidFill>
                <a:schemeClr val="tx1"/>
              </a:solidFill>
              <a:effectLst/>
              <a:latin typeface="+mn-lt"/>
              <a:ea typeface="+mn-ea"/>
              <a:cs typeface="+mn-cs"/>
            </a:endParaRPr>
          </a:p>
          <a:p>
            <a:endParaRPr lang="fa-IR"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interested in transcription jobs, check out companies like </a:t>
            </a:r>
            <a:r>
              <a:rPr lang="en-US" sz="1200" b="0" i="0" u="none" strike="noStrike" kern="1200" dirty="0" err="1">
                <a:solidFill>
                  <a:schemeClr val="tx1"/>
                </a:solidFill>
                <a:effectLst/>
                <a:latin typeface="+mn-lt"/>
                <a:ea typeface="+mn-ea"/>
                <a:cs typeface="+mn-cs"/>
                <a:hlinkClick r:id="rId7"/>
              </a:rPr>
              <a:t>Babbletype</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8"/>
              </a:rPr>
              <a:t>AccuTranGlobal</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9"/>
              </a:rPr>
              <a:t>Scribie</a:t>
            </a:r>
            <a:r>
              <a:rPr lang="en-US" sz="1200" b="0" i="0" u="none" strike="noStrike" kern="1200" dirty="0">
                <a:solidFill>
                  <a:schemeClr val="tx1"/>
                </a:solidFill>
                <a:effectLst/>
                <a:latin typeface="+mn-lt"/>
                <a:ea typeface="+mn-ea"/>
                <a:cs typeface="+mn-cs"/>
                <a:hlinkClick r:id="rId9"/>
              </a:rPr>
              <a:t>, or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a:rPr>
              <a:t>Transcribe Me. </a:t>
            </a:r>
            <a:endParaRPr lang="fa-IR"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E85154-8B33-49DB-A85E-1708BD07A1F6}" type="slidenum">
              <a:rPr lang="en-US" smtClean="0"/>
              <a:t>28</a:t>
            </a:fld>
            <a:endParaRPr lang="en-US"/>
          </a:p>
        </p:txBody>
      </p:sp>
    </p:spTree>
    <p:extLst>
      <p:ext uri="{BB962C8B-B14F-4D97-AF65-F5344CB8AC3E}">
        <p14:creationId xmlns:p14="http://schemas.microsoft.com/office/powerpoint/2010/main" val="184402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87B27-6126-446E-87F0-38421EA49D9E}" type="datetime1">
              <a:rPr lang="en-US" smtClean="0"/>
              <a:t>12/5/2022</a:t>
            </a:fld>
            <a:endParaRPr lang="en-US"/>
          </a:p>
        </p:txBody>
      </p:sp>
      <p:sp>
        <p:nvSpPr>
          <p:cNvPr id="5" name="Footer Placeholder 4"/>
          <p:cNvSpPr>
            <a:spLocks noGrp="1"/>
          </p:cNvSpPr>
          <p:nvPr>
            <p:ph type="ftr" sz="quarter" idx="11"/>
          </p:nvPr>
        </p:nvSpPr>
        <p:spPr/>
        <p:txBody>
          <a:bodyPr/>
          <a:lstStyle/>
          <a:p>
            <a:r>
              <a:rPr lang="en-US"/>
              <a:t>@Taha S Soltani 2022</a:t>
            </a:r>
          </a:p>
        </p:txBody>
      </p:sp>
      <p:sp>
        <p:nvSpPr>
          <p:cNvPr id="6" name="Slide Number Placeholder 5"/>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205636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5D1E7-A568-4392-9AA9-41AD79C005F3}" type="datetime1">
              <a:rPr lang="en-US" smtClean="0"/>
              <a:t>12/5/2022</a:t>
            </a:fld>
            <a:endParaRPr lang="en-US"/>
          </a:p>
        </p:txBody>
      </p:sp>
      <p:sp>
        <p:nvSpPr>
          <p:cNvPr id="5" name="Footer Placeholder 4"/>
          <p:cNvSpPr>
            <a:spLocks noGrp="1"/>
          </p:cNvSpPr>
          <p:nvPr>
            <p:ph type="ftr" sz="quarter" idx="11"/>
          </p:nvPr>
        </p:nvSpPr>
        <p:spPr/>
        <p:txBody>
          <a:bodyPr/>
          <a:lstStyle/>
          <a:p>
            <a:r>
              <a:rPr lang="en-US"/>
              <a:t>@Taha S Soltani 2022</a:t>
            </a:r>
          </a:p>
        </p:txBody>
      </p:sp>
      <p:sp>
        <p:nvSpPr>
          <p:cNvPr id="6" name="Slide Number Placeholder 5"/>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327577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145327-1CC9-42B0-B7E2-100DFFCF03BB}" type="datetime1">
              <a:rPr lang="en-US" smtClean="0"/>
              <a:t>12/5/2022</a:t>
            </a:fld>
            <a:endParaRPr lang="en-US"/>
          </a:p>
        </p:txBody>
      </p:sp>
      <p:sp>
        <p:nvSpPr>
          <p:cNvPr id="5" name="Footer Placeholder 4"/>
          <p:cNvSpPr>
            <a:spLocks noGrp="1"/>
          </p:cNvSpPr>
          <p:nvPr>
            <p:ph type="ftr" sz="quarter" idx="11"/>
          </p:nvPr>
        </p:nvSpPr>
        <p:spPr/>
        <p:txBody>
          <a:bodyPr/>
          <a:lstStyle/>
          <a:p>
            <a:r>
              <a:rPr lang="en-US"/>
              <a:t>@Taha S Soltani 2022</a:t>
            </a:r>
          </a:p>
        </p:txBody>
      </p:sp>
      <p:sp>
        <p:nvSpPr>
          <p:cNvPr id="6" name="Slide Number Placeholder 5"/>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388669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594F0-456A-4F71-BDCD-E1CDBDE49FAB}" type="datetime1">
              <a:rPr lang="en-US" smtClean="0"/>
              <a:t>12/5/2022</a:t>
            </a:fld>
            <a:endParaRPr lang="en-US"/>
          </a:p>
        </p:txBody>
      </p:sp>
      <p:sp>
        <p:nvSpPr>
          <p:cNvPr id="5" name="Footer Placeholder 4"/>
          <p:cNvSpPr>
            <a:spLocks noGrp="1"/>
          </p:cNvSpPr>
          <p:nvPr>
            <p:ph type="ftr" sz="quarter" idx="11"/>
          </p:nvPr>
        </p:nvSpPr>
        <p:spPr/>
        <p:txBody>
          <a:bodyPr/>
          <a:lstStyle/>
          <a:p>
            <a:r>
              <a:rPr lang="en-US"/>
              <a:t>@Taha S Soltani 2022</a:t>
            </a:r>
          </a:p>
        </p:txBody>
      </p:sp>
      <p:sp>
        <p:nvSpPr>
          <p:cNvPr id="6" name="Slide Number Placeholder 5"/>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1199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E418C6-7493-4402-A718-68ED73E9EA85}" type="datetime1">
              <a:rPr lang="en-US" smtClean="0"/>
              <a:t>12/5/2022</a:t>
            </a:fld>
            <a:endParaRPr lang="en-US"/>
          </a:p>
        </p:txBody>
      </p:sp>
      <p:sp>
        <p:nvSpPr>
          <p:cNvPr id="5" name="Footer Placeholder 4"/>
          <p:cNvSpPr>
            <a:spLocks noGrp="1"/>
          </p:cNvSpPr>
          <p:nvPr>
            <p:ph type="ftr" sz="quarter" idx="11"/>
          </p:nvPr>
        </p:nvSpPr>
        <p:spPr/>
        <p:txBody>
          <a:bodyPr/>
          <a:lstStyle/>
          <a:p>
            <a:r>
              <a:rPr lang="en-US"/>
              <a:t>@Taha S Soltani 2022</a:t>
            </a:r>
          </a:p>
        </p:txBody>
      </p:sp>
      <p:sp>
        <p:nvSpPr>
          <p:cNvPr id="6" name="Slide Number Placeholder 5"/>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205313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AD55F-482D-4D51-BF1D-7E6308D33577}" type="datetime1">
              <a:rPr lang="en-US" smtClean="0"/>
              <a:t>12/5/2022</a:t>
            </a:fld>
            <a:endParaRPr lang="en-US"/>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372862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DA6B9-1F10-4C21-9FAB-51E3325DFEDA}" type="datetime1">
              <a:rPr lang="en-US" smtClean="0"/>
              <a:t>12/5/2022</a:t>
            </a:fld>
            <a:endParaRPr lang="en-US"/>
          </a:p>
        </p:txBody>
      </p:sp>
      <p:sp>
        <p:nvSpPr>
          <p:cNvPr id="8" name="Footer Placeholder 7"/>
          <p:cNvSpPr>
            <a:spLocks noGrp="1"/>
          </p:cNvSpPr>
          <p:nvPr>
            <p:ph type="ftr" sz="quarter" idx="11"/>
          </p:nvPr>
        </p:nvSpPr>
        <p:spPr/>
        <p:txBody>
          <a:bodyPr/>
          <a:lstStyle/>
          <a:p>
            <a:r>
              <a:rPr lang="en-US"/>
              <a:t>@Taha S Soltani 2022</a:t>
            </a:r>
          </a:p>
        </p:txBody>
      </p:sp>
      <p:sp>
        <p:nvSpPr>
          <p:cNvPr id="9" name="Slide Number Placeholder 8"/>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14123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CB128F-6B46-42E2-B9FB-99E51285DB8A}" type="datetime1">
              <a:rPr lang="en-US" smtClean="0"/>
              <a:t>12/5/2022</a:t>
            </a:fld>
            <a:endParaRPr lang="en-US"/>
          </a:p>
        </p:txBody>
      </p:sp>
      <p:sp>
        <p:nvSpPr>
          <p:cNvPr id="4" name="Footer Placeholder 3"/>
          <p:cNvSpPr>
            <a:spLocks noGrp="1"/>
          </p:cNvSpPr>
          <p:nvPr>
            <p:ph type="ftr" sz="quarter" idx="11"/>
          </p:nvPr>
        </p:nvSpPr>
        <p:spPr/>
        <p:txBody>
          <a:bodyPr/>
          <a:lstStyle/>
          <a:p>
            <a:r>
              <a:rPr lang="en-US"/>
              <a:t>@Taha S Soltani 2022</a:t>
            </a:r>
          </a:p>
        </p:txBody>
      </p:sp>
      <p:sp>
        <p:nvSpPr>
          <p:cNvPr id="5" name="Slide Number Placeholder 4"/>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40317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256A8-B748-4FB4-8EE1-46C64CC5CFE3}" type="datetime1">
              <a:rPr lang="en-US" smtClean="0"/>
              <a:t>12/5/2022</a:t>
            </a:fld>
            <a:endParaRPr lang="en-US"/>
          </a:p>
        </p:txBody>
      </p:sp>
      <p:sp>
        <p:nvSpPr>
          <p:cNvPr id="3" name="Footer Placeholder 2"/>
          <p:cNvSpPr>
            <a:spLocks noGrp="1"/>
          </p:cNvSpPr>
          <p:nvPr>
            <p:ph type="ftr" sz="quarter" idx="11"/>
          </p:nvPr>
        </p:nvSpPr>
        <p:spPr/>
        <p:txBody>
          <a:bodyPr/>
          <a:lstStyle/>
          <a:p>
            <a:r>
              <a:rPr lang="en-US"/>
              <a:t>@Taha S Soltani 2022</a:t>
            </a:r>
            <a:endParaRPr lang="en-US" dirty="0"/>
          </a:p>
        </p:txBody>
      </p:sp>
      <p:sp>
        <p:nvSpPr>
          <p:cNvPr id="4" name="Slide Number Placeholder 3"/>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181027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D3581-A655-4A5C-82DF-C56627221483}" type="datetime1">
              <a:rPr lang="en-US" smtClean="0"/>
              <a:t>12/5/2022</a:t>
            </a:fld>
            <a:endParaRPr lang="en-US"/>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11161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735A1C-F064-42E4-A357-F9EF68A869FC}" type="datetime1">
              <a:rPr lang="en-US" smtClean="0"/>
              <a:t>12/5/2022</a:t>
            </a:fld>
            <a:endParaRPr lang="en-US"/>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a:t>
            </a:fld>
            <a:endParaRPr lang="en-US"/>
          </a:p>
        </p:txBody>
      </p:sp>
    </p:spTree>
    <p:extLst>
      <p:ext uri="{BB962C8B-B14F-4D97-AF65-F5344CB8AC3E}">
        <p14:creationId xmlns:p14="http://schemas.microsoft.com/office/powerpoint/2010/main" val="44864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6F3CC-08C6-4239-8068-F64E45DC023D}" type="datetime1">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@Taha S Soltani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1BC0D-4A33-49DE-BC6D-7B79BE354822}" type="slidenum">
              <a:rPr lang="en-US" smtClean="0"/>
              <a:t>‹#›</a:t>
            </a:fld>
            <a:endParaRPr lang="en-US"/>
          </a:p>
        </p:txBody>
      </p:sp>
    </p:spTree>
    <p:extLst>
      <p:ext uri="{BB962C8B-B14F-4D97-AF65-F5344CB8AC3E}">
        <p14:creationId xmlns:p14="http://schemas.microsoft.com/office/powerpoint/2010/main" val="362661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@Taha S Soltani 2022</a:t>
            </a:r>
          </a:p>
        </p:txBody>
      </p:sp>
      <p:sp>
        <p:nvSpPr>
          <p:cNvPr id="5" name="Slide Number Placeholder 4"/>
          <p:cNvSpPr>
            <a:spLocks noGrp="1"/>
          </p:cNvSpPr>
          <p:nvPr>
            <p:ph type="sldNum" sz="quarter" idx="12"/>
          </p:nvPr>
        </p:nvSpPr>
        <p:spPr/>
        <p:txBody>
          <a:bodyPr/>
          <a:lstStyle/>
          <a:p>
            <a:fld id="{33E1BC0D-4A33-49DE-BC6D-7B79BE354822}" type="slidenum">
              <a:rPr lang="en-US" smtClean="0"/>
              <a:t>1</a:t>
            </a:fld>
            <a:endParaRPr lang="en-US"/>
          </a:p>
        </p:txBody>
      </p:sp>
      <p:pic>
        <p:nvPicPr>
          <p:cNvPr id="6" name="Picture 5"/>
          <p:cNvPicPr>
            <a:picLocks noChangeAspect="1"/>
          </p:cNvPicPr>
          <p:nvPr/>
        </p:nvPicPr>
        <p:blipFill>
          <a:blip r:embed="rId2"/>
          <a:stretch>
            <a:fillRect/>
          </a:stretch>
        </p:blipFill>
        <p:spPr>
          <a:xfrm>
            <a:off x="2024062" y="1166812"/>
            <a:ext cx="8143875" cy="4524375"/>
          </a:xfrm>
          <a:prstGeom prst="rect">
            <a:avLst/>
          </a:prstGeom>
        </p:spPr>
      </p:pic>
    </p:spTree>
    <p:extLst>
      <p:ext uri="{BB962C8B-B14F-4D97-AF65-F5344CB8AC3E}">
        <p14:creationId xmlns:p14="http://schemas.microsoft.com/office/powerpoint/2010/main" val="308380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rgbClr val="0070C0"/>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dirty="0">
              <a:solidFill>
                <a:srgbClr val="0070C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570183" y="1302580"/>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100" b="1" dirty="0">
                <a:solidFill>
                  <a:srgbClr val="00B050"/>
                </a:solidFill>
                <a:effectLst>
                  <a:outerShdw blurRad="38100" dist="38100" dir="2700000" algn="tl">
                    <a:srgbClr val="000000">
                      <a:alpha val="43137"/>
                    </a:srgbClr>
                  </a:outerShdw>
                </a:effectLst>
                <a:cs typeface="B Yekan" panose="00000400000000000000" pitchFamily="2" charset="-78"/>
              </a:rPr>
              <a:t>4 مدل اصلی</a:t>
            </a:r>
          </a:p>
          <a:p>
            <a:pPr algn="r" rtl="1"/>
            <a:endParaRPr lang="fa-IR" sz="4100" b="1" dirty="0">
              <a:solidFill>
                <a:srgbClr val="00B050"/>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00B050"/>
                </a:solidFill>
                <a:effectLst>
                  <a:outerShdw blurRad="38100" dist="38100" dir="2700000" algn="tl">
                    <a:srgbClr val="000000">
                      <a:alpha val="43137"/>
                    </a:srgbClr>
                  </a:outerShdw>
                </a:effectLst>
                <a:cs typeface="B Yekan" panose="00000400000000000000" pitchFamily="2" charset="-78"/>
              </a:rPr>
              <a:t>کسب و کار ما در یکی از این </a:t>
            </a:r>
            <a:r>
              <a:rPr lang="fa-IR" sz="2800" dirty="0" err="1">
                <a:solidFill>
                  <a:srgbClr val="00B050"/>
                </a:solidFill>
                <a:effectLst>
                  <a:outerShdw blurRad="38100" dist="38100" dir="2700000" algn="tl">
                    <a:srgbClr val="000000">
                      <a:alpha val="43137"/>
                    </a:srgbClr>
                  </a:outerShdw>
                </a:effectLst>
                <a:cs typeface="B Yekan" panose="00000400000000000000" pitchFamily="2" charset="-78"/>
              </a:rPr>
              <a:t>مدلها</a:t>
            </a:r>
            <a:r>
              <a:rPr lang="fa-IR" sz="2800" dirty="0">
                <a:solidFill>
                  <a:srgbClr val="00B050"/>
                </a:solidFill>
                <a:effectLst>
                  <a:outerShdw blurRad="38100" dist="38100" dir="2700000" algn="tl">
                    <a:srgbClr val="000000">
                      <a:alpha val="43137"/>
                    </a:srgbClr>
                  </a:outerShdw>
                </a:effectLst>
                <a:cs typeface="B Yekan" panose="00000400000000000000" pitchFamily="2" charset="-78"/>
              </a:rPr>
              <a:t> قرار خواهد گرفت</a:t>
            </a:r>
          </a:p>
          <a:p>
            <a:pPr algn="r" rtl="1"/>
            <a:r>
              <a:rPr lang="fa-IR" sz="2800" dirty="0">
                <a:solidFill>
                  <a:srgbClr val="00B050"/>
                </a:solidFill>
                <a:effectLst>
                  <a:outerShdw blurRad="38100" dist="38100" dir="2700000" algn="tl">
                    <a:srgbClr val="000000">
                      <a:alpha val="43137"/>
                    </a:srgbClr>
                  </a:outerShdw>
                </a:effectLst>
                <a:cs typeface="B Yekan" panose="00000400000000000000" pitchFamily="2" charset="-78"/>
              </a:rPr>
              <a:t>روش </a:t>
            </a:r>
            <a:r>
              <a:rPr lang="en-US" sz="2800" dirty="0">
                <a:solidFill>
                  <a:srgbClr val="00B050"/>
                </a:solidFill>
                <a:effectLst>
                  <a:outerShdw blurRad="38100" dist="38100" dir="2700000" algn="tl">
                    <a:srgbClr val="000000">
                      <a:alpha val="43137"/>
                    </a:srgbClr>
                  </a:outerShdw>
                </a:effectLst>
                <a:cs typeface="B Yekan" panose="00000400000000000000" pitchFamily="2" charset="-78"/>
              </a:rPr>
              <a:t>Hybrid </a:t>
            </a:r>
            <a:r>
              <a:rPr lang="fa-IR" sz="2800" dirty="0">
                <a:solidFill>
                  <a:srgbClr val="00B050"/>
                </a:solidFill>
                <a:effectLst>
                  <a:outerShdw blurRad="38100" dist="38100" dir="2700000" algn="tl">
                    <a:srgbClr val="000000">
                      <a:alpha val="43137"/>
                    </a:srgbClr>
                  </a:outerShdw>
                </a:effectLst>
                <a:cs typeface="B Yekan" panose="00000400000000000000" pitchFamily="2" charset="-78"/>
              </a:rPr>
              <a:t> یا ترکیبی</a:t>
            </a:r>
          </a:p>
          <a:p>
            <a:pPr algn="r" rtl="1"/>
            <a:r>
              <a:rPr lang="fa-IR" sz="2800" dirty="0">
                <a:solidFill>
                  <a:srgbClr val="00B050"/>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10</a:t>
            </a:fld>
            <a:endParaRPr lang="en-US"/>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0319"/>
            <a:ext cx="5004688" cy="2430662"/>
          </a:xfrm>
          <a:prstGeom prst="rect">
            <a:avLst/>
          </a:prstGeom>
        </p:spPr>
      </p:pic>
      <p:sp>
        <p:nvSpPr>
          <p:cNvPr id="11" name="Rectangle 10"/>
          <p:cNvSpPr/>
          <p:nvPr/>
        </p:nvSpPr>
        <p:spPr>
          <a:xfrm>
            <a:off x="5305250" y="3630467"/>
            <a:ext cx="4270656" cy="523220"/>
          </a:xfrm>
          <a:prstGeom prst="rect">
            <a:avLst/>
          </a:prstGeom>
        </p:spPr>
        <p:txBody>
          <a:bodyPr wrap="none">
            <a:spAutoFit/>
          </a:bodyPr>
          <a:lstStyle/>
          <a:p>
            <a:r>
              <a:rPr lang="en-US" sz="28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B2C – Business to consumer</a:t>
            </a:r>
          </a:p>
        </p:txBody>
      </p:sp>
      <p:sp>
        <p:nvSpPr>
          <p:cNvPr id="13" name="Rectangle 12"/>
          <p:cNvSpPr/>
          <p:nvPr/>
        </p:nvSpPr>
        <p:spPr>
          <a:xfrm>
            <a:off x="5305250" y="4120624"/>
            <a:ext cx="4078039" cy="523220"/>
          </a:xfrm>
          <a:prstGeom prst="rect">
            <a:avLst/>
          </a:prstGeom>
        </p:spPr>
        <p:txBody>
          <a:bodyPr wrap="none">
            <a:spAutoFit/>
          </a:bodyPr>
          <a:lstStyle/>
          <a:p>
            <a:r>
              <a:rPr lang="en-US" sz="280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B2B – Business to business</a:t>
            </a:r>
            <a:endParaRPr lang="en-US" sz="28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endParaRPr>
          </a:p>
        </p:txBody>
      </p:sp>
      <p:sp>
        <p:nvSpPr>
          <p:cNvPr id="14" name="Rectangle 13"/>
          <p:cNvSpPr/>
          <p:nvPr/>
        </p:nvSpPr>
        <p:spPr>
          <a:xfrm>
            <a:off x="5314486" y="4558916"/>
            <a:ext cx="4305666" cy="523220"/>
          </a:xfrm>
          <a:prstGeom prst="rect">
            <a:avLst/>
          </a:prstGeom>
        </p:spPr>
        <p:txBody>
          <a:bodyPr wrap="none">
            <a:spAutoFit/>
          </a:bodyPr>
          <a:lstStyle/>
          <a:p>
            <a:r>
              <a:rPr lang="en-US" sz="28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C2B – Consumer to business</a:t>
            </a:r>
          </a:p>
        </p:txBody>
      </p:sp>
      <p:sp>
        <p:nvSpPr>
          <p:cNvPr id="15" name="Rectangle 14"/>
          <p:cNvSpPr/>
          <p:nvPr/>
        </p:nvSpPr>
        <p:spPr>
          <a:xfrm>
            <a:off x="5305250" y="5030000"/>
            <a:ext cx="4498283" cy="523220"/>
          </a:xfrm>
          <a:prstGeom prst="rect">
            <a:avLst/>
          </a:prstGeom>
        </p:spPr>
        <p:txBody>
          <a:bodyPr wrap="none">
            <a:spAutoFit/>
          </a:bodyPr>
          <a:lstStyle/>
          <a:p>
            <a:r>
              <a:rPr lang="en-US" sz="28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C2C – Consumer to consumer</a:t>
            </a:r>
          </a:p>
        </p:txBody>
      </p:sp>
    </p:spTree>
    <p:extLst>
      <p:ext uri="{BB962C8B-B14F-4D97-AF65-F5344CB8AC3E}">
        <p14:creationId xmlns:p14="http://schemas.microsoft.com/office/powerpoint/2010/main" val="180092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7E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chemeClr val="bg1"/>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chemeClr val="bg1"/>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B2C</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11</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775855" y="1157171"/>
            <a:ext cx="7520442" cy="3631763"/>
          </a:xfrm>
          <a:prstGeom prst="rect">
            <a:avLst/>
          </a:prstGeom>
        </p:spPr>
        <p:txBody>
          <a:bodyPr wrap="square">
            <a:spAutoFit/>
          </a:bodyPr>
          <a:lstStyle/>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متقاعد کردن مصرف کننده برای خرید محصول </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فروش به کاربران نهایی</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رایج ترین مدل کسب و کار</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هر چیزی که به عنوان مصرف کننده به صورت آنلاین می خرید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فرآیند تصمیم کوتاه ( کفش ورزشی یا خدمات آشپزی سازمان)</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ارزش فروش پایین تر – تخصیص هزینه کمتر بازاریابی محصول</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هم محصول ، هم سرویس </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نوآوری : بهره گیری از </a:t>
            </a:r>
            <a:r>
              <a:rPr lang="en-US"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app</a:t>
            </a:r>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 ها ، اینترنت و ... برای فروش ساده تر</a:t>
            </a:r>
          </a:p>
          <a:p>
            <a:pPr algn="r" rtl="1"/>
            <a:endPar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a:p>
            <a:pPr algn="r" rtl="1"/>
            <a:endParaRPr lang="fa-IR" sz="1400"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p:txBody>
      </p:sp>
      <p:pic>
        <p:nvPicPr>
          <p:cNvPr id="10" name="Picture 9"/>
          <p:cNvPicPr>
            <a:picLocks noChangeAspect="1"/>
          </p:cNvPicPr>
          <p:nvPr/>
        </p:nvPicPr>
        <p:blipFill>
          <a:blip r:embed="rId3"/>
          <a:stretch>
            <a:fillRect/>
          </a:stretch>
        </p:blipFill>
        <p:spPr>
          <a:xfrm>
            <a:off x="7084291" y="4371975"/>
            <a:ext cx="4876800" cy="2486025"/>
          </a:xfrm>
          <a:prstGeom prst="rect">
            <a:avLst/>
          </a:prstGeom>
        </p:spPr>
      </p:pic>
    </p:spTree>
    <p:extLst>
      <p:ext uri="{BB962C8B-B14F-4D97-AF65-F5344CB8AC3E}">
        <p14:creationId xmlns:p14="http://schemas.microsoft.com/office/powerpoint/2010/main" val="9877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chemeClr val="bg1"/>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chemeClr val="bg1"/>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B2C</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12</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1496618" y="860706"/>
            <a:ext cx="7520442" cy="3785652"/>
          </a:xfrm>
          <a:prstGeom prst="rect">
            <a:avLst/>
          </a:prstGeom>
        </p:spPr>
        <p:txBody>
          <a:bodyPr wrap="square">
            <a:spAutoFit/>
          </a:bodyPr>
          <a:lstStyle/>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استراتژیها : </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1- با مشتریان بالقوه خود همانند یک انسان برخورد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2- مسابقات خلاق و جذاب برگزار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3- برای هر خرید یک پیشنهاد رایگان اضافه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4- اهداف جستجوگر را در اولویت قرار دهید.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5- برنامه های بازاریابی مجدد را اجرا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6- برنامه </a:t>
            </a:r>
            <a:r>
              <a:rPr lang="fa-IR" sz="2400" b="1" dirty="0" err="1">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هایی</a:t>
            </a:r>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 برای عضویت بسازید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7- از رسانه های اجتماعی استفاده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8-روابط میکرو-</a:t>
            </a:r>
            <a:r>
              <a:rPr lang="fa-IR" sz="2400" b="1" dirty="0" err="1">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اینفلوئنسر</a:t>
            </a:r>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 ایجاد کنید</a:t>
            </a:r>
          </a:p>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9- در </a:t>
            </a:r>
            <a:r>
              <a:rPr lang="fa-IR" sz="2400" b="1" dirty="0" err="1">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بحثِ</a:t>
            </a:r>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 “ابتدا بازاریابی موبایل”، سرمایه گذاری کنید</a:t>
            </a:r>
            <a:endParaRPr lang="fa-IR"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5651" y="5701545"/>
            <a:ext cx="2558103" cy="1827216"/>
          </a:xfrm>
          <a:prstGeom prst="rect">
            <a:avLst/>
          </a:prstGeom>
        </p:spPr>
      </p:pic>
    </p:spTree>
    <p:extLst>
      <p:ext uri="{BB962C8B-B14F-4D97-AF65-F5344CB8AC3E}">
        <p14:creationId xmlns:p14="http://schemas.microsoft.com/office/powerpoint/2010/main" val="13401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00B050"/>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B2B</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13</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775855" y="1157171"/>
            <a:ext cx="7520442" cy="1415772"/>
          </a:xfrm>
          <a:prstGeom prst="rect">
            <a:avLst/>
          </a:prstGeom>
        </p:spPr>
        <p:txBody>
          <a:bodyPr wrap="square">
            <a:spAutoFit/>
          </a:bodyPr>
          <a:lstStyle/>
          <a:p>
            <a:pPr algn="r" rtl="1"/>
            <a:r>
              <a:rPr lang="fa-IR" sz="2400" b="1" dirty="0">
                <a:solidFill>
                  <a:srgbClr val="7030A0"/>
                </a:solidFill>
                <a:effectLst>
                  <a:outerShdw blurRad="38100" dist="38100" dir="2700000" algn="tl">
                    <a:srgbClr val="000000">
                      <a:alpha val="43137"/>
                    </a:srgbClr>
                  </a:outerShdw>
                </a:effectLst>
                <a:cs typeface="B Yekan" panose="00000400000000000000" pitchFamily="2" charset="-78"/>
              </a:rPr>
              <a:t>ارائه محصول یا خدمت به کسب و کاری دیگر</a:t>
            </a:r>
          </a:p>
          <a:p>
            <a:pPr algn="r" rtl="1"/>
            <a:r>
              <a:rPr lang="fa-IR" sz="2400" b="1" dirty="0">
                <a:solidFill>
                  <a:srgbClr val="7030A0"/>
                </a:solidFill>
                <a:effectLst>
                  <a:outerShdw blurRad="38100" dist="38100" dir="2700000" algn="tl">
                    <a:srgbClr val="000000">
                      <a:alpha val="43137"/>
                    </a:srgbClr>
                  </a:outerShdw>
                </a:effectLst>
                <a:cs typeface="B Yekan" panose="00000400000000000000" pitchFamily="2" charset="-78"/>
              </a:rPr>
              <a:t>زمان طولانی تر ، ارزش بیشتر ، نرخ بازگشت مشتری بالاتر</a:t>
            </a:r>
          </a:p>
          <a:p>
            <a:pPr algn="r" rtl="1"/>
            <a:r>
              <a:rPr lang="fa-IR" sz="2400" b="1" dirty="0">
                <a:solidFill>
                  <a:srgbClr val="7030A0"/>
                </a:solidFill>
                <a:effectLst>
                  <a:outerShdw blurRad="38100" dist="38100" dir="2700000" algn="tl">
                    <a:srgbClr val="000000">
                      <a:alpha val="43137"/>
                    </a:srgbClr>
                  </a:outerShdw>
                </a:effectLst>
                <a:cs typeface="B Yekan" panose="00000400000000000000" pitchFamily="2" charset="-78"/>
              </a:rPr>
              <a:t>نوآوری : شبکه های توزیع و فروش ،  </a:t>
            </a:r>
            <a:r>
              <a:rPr lang="en-US" sz="2400" b="1" dirty="0">
                <a:solidFill>
                  <a:srgbClr val="7030A0"/>
                </a:solidFill>
                <a:effectLst>
                  <a:outerShdw blurRad="38100" dist="38100" dir="2700000" algn="tl">
                    <a:srgbClr val="000000">
                      <a:alpha val="43137"/>
                    </a:srgbClr>
                  </a:outerShdw>
                </a:effectLst>
                <a:cs typeface="B Yekan" panose="00000400000000000000" pitchFamily="2" charset="-78"/>
              </a:rPr>
              <a:t>Niche market</a:t>
            </a:r>
            <a:r>
              <a:rPr lang="fa-IR" sz="2400" b="1" dirty="0">
                <a:solidFill>
                  <a:srgbClr val="7030A0"/>
                </a:solidFill>
                <a:effectLst>
                  <a:outerShdw blurRad="38100" dist="38100" dir="2700000" algn="tl">
                    <a:srgbClr val="000000">
                      <a:alpha val="43137"/>
                    </a:srgbClr>
                  </a:outerShdw>
                </a:effectLst>
                <a:cs typeface="B Yekan" panose="00000400000000000000" pitchFamily="2" charset="-78"/>
              </a:rPr>
              <a:t> </a:t>
            </a:r>
          </a:p>
          <a:p>
            <a:pPr algn="r" rtl="1"/>
            <a:endParaRPr lang="fa-IR" sz="1400" dirty="0">
              <a:solidFill>
                <a:srgbClr val="7030A0"/>
              </a:solidFill>
              <a:effectLst>
                <a:outerShdw blurRad="38100" dist="38100" dir="2700000" algn="tl">
                  <a:srgbClr val="000000">
                    <a:alpha val="43137"/>
                  </a:srgbClr>
                </a:outerShdw>
              </a:effectLst>
              <a:cs typeface="B Yekan" panose="00000400000000000000" pitchFamily="2" charset="-78"/>
            </a:endParaRPr>
          </a:p>
        </p:txBody>
      </p:sp>
      <p:pic>
        <p:nvPicPr>
          <p:cNvPr id="2" name="Picture 1"/>
          <p:cNvPicPr>
            <a:picLocks noChangeAspect="1"/>
          </p:cNvPicPr>
          <p:nvPr/>
        </p:nvPicPr>
        <p:blipFill>
          <a:blip r:embed="rId2"/>
          <a:stretch>
            <a:fillRect/>
          </a:stretch>
        </p:blipFill>
        <p:spPr>
          <a:xfrm>
            <a:off x="7388551" y="4156847"/>
            <a:ext cx="4803449" cy="2704342"/>
          </a:xfrm>
          <a:prstGeom prst="rect">
            <a:avLst/>
          </a:prstGeom>
        </p:spPr>
      </p:pic>
    </p:spTree>
    <p:extLst>
      <p:ext uri="{BB962C8B-B14F-4D97-AF65-F5344CB8AC3E}">
        <p14:creationId xmlns:p14="http://schemas.microsoft.com/office/powerpoint/2010/main" val="241848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B2B</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14</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1496618" y="860706"/>
            <a:ext cx="7520442" cy="4154984"/>
          </a:xfrm>
          <a:prstGeom prst="rect">
            <a:avLst/>
          </a:prstGeom>
        </p:spPr>
        <p:txBody>
          <a:bodyPr wrap="square">
            <a:spAutoFit/>
          </a:bodyPr>
          <a:lstStyle/>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استراتژیها : </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1- تحقیق</a:t>
            </a:r>
            <a:endParaRPr lang="en-US"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2- استراتژی مبتنی بر </a:t>
            </a:r>
            <a:r>
              <a:rPr lang="fa-IR" sz="2400" b="1" dirty="0" err="1">
                <a:solidFill>
                  <a:schemeClr val="accent3">
                    <a:lumMod val="75000"/>
                  </a:schemeClr>
                </a:solidFill>
                <a:effectLst>
                  <a:outerShdw blurRad="38100" dist="38100" dir="2700000" algn="tl">
                    <a:srgbClr val="000000">
                      <a:alpha val="43137"/>
                    </a:srgbClr>
                  </a:outerShdw>
                </a:effectLst>
                <a:cs typeface="B Yekan" panose="00000400000000000000" pitchFamily="2" charset="-78"/>
              </a:rPr>
              <a:t>جاویژه</a:t>
            </a:r>
            <a:endParaRPr lang="en-US"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3- یک </a:t>
            </a:r>
            <a:r>
              <a:rPr lang="fa-IR" sz="2400" b="1" dirty="0" err="1">
                <a:solidFill>
                  <a:schemeClr val="accent3">
                    <a:lumMod val="75000"/>
                  </a:schemeClr>
                </a:solidFill>
                <a:effectLst>
                  <a:outerShdw blurRad="38100" dist="38100" dir="2700000" algn="tl">
                    <a:srgbClr val="000000">
                      <a:alpha val="43137"/>
                    </a:srgbClr>
                  </a:outerShdw>
                </a:effectLst>
                <a:cs typeface="B Yekan" panose="00000400000000000000" pitchFamily="2" charset="-78"/>
              </a:rPr>
              <a:t>وب</a:t>
            </a:r>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 سایت با عملکرد عالی</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4-  بهینه سازی موتور جست و جو (</a:t>
            </a:r>
            <a:r>
              <a:rPr lang="fa-IR" sz="2400" b="1" dirty="0" err="1">
                <a:solidFill>
                  <a:schemeClr val="accent3">
                    <a:lumMod val="75000"/>
                  </a:schemeClr>
                </a:solidFill>
                <a:effectLst>
                  <a:outerShdw blurRad="38100" dist="38100" dir="2700000" algn="tl">
                    <a:srgbClr val="000000">
                      <a:alpha val="43137"/>
                    </a:srgbClr>
                  </a:outerShdw>
                </a:effectLst>
                <a:cs typeface="B Yekan" panose="00000400000000000000" pitchFamily="2" charset="-78"/>
              </a:rPr>
              <a:t>سئو</a:t>
            </a:r>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5- رسانه اجتماعی</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6- </a:t>
            </a:r>
            <a:r>
              <a:rPr lang="fa-IR" sz="2400" b="1" dirty="0" err="1">
                <a:solidFill>
                  <a:schemeClr val="accent3">
                    <a:lumMod val="75000"/>
                  </a:schemeClr>
                </a:solidFill>
                <a:effectLst>
                  <a:outerShdw blurRad="38100" dist="38100" dir="2700000" algn="tl">
                    <a:srgbClr val="000000">
                      <a:alpha val="43137"/>
                    </a:srgbClr>
                  </a:outerShdw>
                </a:effectLst>
                <a:cs typeface="B Yekan" panose="00000400000000000000" pitchFamily="2" charset="-78"/>
              </a:rPr>
              <a:t>پلتفرم</a:t>
            </a:r>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 های تبلیغات</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7- بازاریابی ارجاعی</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8- </a:t>
            </a:r>
            <a:r>
              <a:rPr lang="fa-IR" sz="2400" b="1" dirty="0" err="1">
                <a:solidFill>
                  <a:schemeClr val="accent3">
                    <a:lumMod val="75000"/>
                  </a:schemeClr>
                </a:solidFill>
                <a:effectLst>
                  <a:outerShdw blurRad="38100" dist="38100" dir="2700000" algn="tl">
                    <a:srgbClr val="000000">
                      <a:alpha val="43137"/>
                    </a:srgbClr>
                  </a:outerShdw>
                </a:effectLst>
                <a:cs typeface="B Yekan" panose="00000400000000000000" pitchFamily="2" charset="-78"/>
              </a:rPr>
              <a:t>اتوماسیون</a:t>
            </a:r>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 بازاریابی، </a:t>
            </a:r>
            <a:r>
              <a:rPr lang="en-US"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CRM، </a:t>
            </a:r>
            <a:endPar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9-ارزیابی و بهینه سازی</a:t>
            </a:r>
          </a:p>
          <a:p>
            <a:pPr algn="r" rtl="1"/>
            <a:r>
              <a:rPr lang="fa-IR" sz="2400" b="1" dirty="0">
                <a:solidFill>
                  <a:schemeClr val="accent3">
                    <a:lumMod val="75000"/>
                  </a:schemeClr>
                </a:solidFill>
                <a:effectLst>
                  <a:outerShdw blurRad="38100" dist="38100" dir="2700000" algn="tl">
                    <a:srgbClr val="000000">
                      <a:alpha val="43137"/>
                    </a:srgbClr>
                  </a:outerShdw>
                </a:effectLst>
                <a:cs typeface="B Yekan" panose="00000400000000000000" pitchFamily="2" charset="-78"/>
              </a:rPr>
              <a:t>10-تحلیل ها و گزارش دهی</a:t>
            </a:r>
            <a:endParaRPr lang="fa-IR" b="1" dirty="0">
              <a:solidFill>
                <a:schemeClr val="accent3">
                  <a:lumMod val="75000"/>
                </a:schemeClr>
              </a:solidFill>
            </a:endParaRPr>
          </a:p>
        </p:txBody>
      </p:sp>
      <p:pic>
        <p:nvPicPr>
          <p:cNvPr id="9" name="Picture 8"/>
          <p:cNvPicPr>
            <a:picLocks noChangeAspect="1"/>
          </p:cNvPicPr>
          <p:nvPr/>
        </p:nvPicPr>
        <p:blipFill>
          <a:blip r:embed="rId3"/>
          <a:stretch>
            <a:fillRect/>
          </a:stretch>
        </p:blipFill>
        <p:spPr>
          <a:xfrm>
            <a:off x="0" y="4604098"/>
            <a:ext cx="3680911" cy="2071349"/>
          </a:xfrm>
          <a:prstGeom prst="rect">
            <a:avLst/>
          </a:prstGeom>
        </p:spPr>
      </p:pic>
    </p:spTree>
    <p:extLst>
      <p:ext uri="{BB962C8B-B14F-4D97-AF65-F5344CB8AC3E}">
        <p14:creationId xmlns:p14="http://schemas.microsoft.com/office/powerpoint/2010/main" val="26823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C000"/>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rgbClr val="FFC0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C2B</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15</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775855" y="1157171"/>
            <a:ext cx="7520442" cy="2154436"/>
          </a:xfrm>
          <a:prstGeom prst="rect">
            <a:avLst/>
          </a:prstGeom>
        </p:spPr>
        <p:txBody>
          <a:bodyPr wrap="square">
            <a:spAutoFit/>
          </a:bodyPr>
          <a:lstStyle/>
          <a:p>
            <a:pPr algn="r" rtl="1"/>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امکان فروش کالاها و خدمات توسط افراد به شرکت ها</a:t>
            </a:r>
          </a:p>
          <a:p>
            <a:pPr algn="r" rtl="1"/>
            <a:r>
              <a:rPr lang="fa-IR" sz="2400" b="1" dirty="0" err="1">
                <a:solidFill>
                  <a:schemeClr val="accent6">
                    <a:lumMod val="75000"/>
                  </a:schemeClr>
                </a:solidFill>
                <a:effectLst>
                  <a:outerShdw blurRad="38100" dist="38100" dir="2700000" algn="tl">
                    <a:srgbClr val="000000">
                      <a:alpha val="43137"/>
                    </a:srgbClr>
                  </a:outerShdw>
                </a:effectLst>
                <a:cs typeface="B Yekan" panose="00000400000000000000" pitchFamily="2" charset="-78"/>
              </a:rPr>
              <a:t>فریلنسرهایی</a:t>
            </a:r>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 که در قالب </a:t>
            </a:r>
            <a:r>
              <a:rPr lang="fa-IR" sz="2400" b="1" dirty="0" err="1">
                <a:solidFill>
                  <a:schemeClr val="accent6">
                    <a:lumMod val="75000"/>
                  </a:schemeClr>
                </a:solidFill>
                <a:effectLst>
                  <a:outerShdw blurRad="38100" dist="38100" dir="2700000" algn="tl">
                    <a:srgbClr val="000000">
                      <a:alpha val="43137"/>
                    </a:srgbClr>
                  </a:outerShdw>
                </a:effectLst>
                <a:cs typeface="B Yekan" panose="00000400000000000000" pitchFamily="2" charset="-78"/>
              </a:rPr>
              <a:t>وب</a:t>
            </a:r>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 سایت ها فعالیت می کنند</a:t>
            </a:r>
          </a:p>
          <a:p>
            <a:pPr algn="r" rtl="1"/>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هزینه رقابتی نقش مهمی ایفا می کند</a:t>
            </a:r>
          </a:p>
          <a:p>
            <a:pPr algn="r" rtl="1"/>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تبلیغات </a:t>
            </a:r>
            <a:r>
              <a:rPr lang="en-US"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influencer</a:t>
            </a:r>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 ها در شبکه های مجازی برای شرکت ها</a:t>
            </a:r>
            <a:endParaRPr lang="en-US"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بازاریابی </a:t>
            </a:r>
            <a:r>
              <a:rPr lang="fa-IR" sz="2400" b="1" dirty="0" err="1">
                <a:solidFill>
                  <a:schemeClr val="accent6">
                    <a:lumMod val="75000"/>
                  </a:schemeClr>
                </a:solidFill>
                <a:effectLst>
                  <a:outerShdw blurRad="38100" dist="38100" dir="2700000" algn="tl">
                    <a:srgbClr val="000000">
                      <a:alpha val="43137"/>
                    </a:srgbClr>
                  </a:outerShdw>
                </a:effectLst>
                <a:cs typeface="B Yekan" panose="00000400000000000000" pitchFamily="2" charset="-78"/>
              </a:rPr>
              <a:t>مشارکتی</a:t>
            </a:r>
            <a:r>
              <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rPr>
              <a:t> و بازاریابی </a:t>
            </a:r>
            <a:r>
              <a:rPr lang="fa-IR" sz="2400" b="1" dirty="0" err="1">
                <a:solidFill>
                  <a:schemeClr val="accent6">
                    <a:lumMod val="75000"/>
                  </a:schemeClr>
                </a:solidFill>
                <a:effectLst>
                  <a:outerShdw blurRad="38100" dist="38100" dir="2700000" algn="tl">
                    <a:srgbClr val="000000">
                      <a:alpha val="43137"/>
                    </a:srgbClr>
                  </a:outerShdw>
                </a:effectLst>
                <a:cs typeface="B Yekan" panose="00000400000000000000" pitchFamily="2" charset="-78"/>
              </a:rPr>
              <a:t>پورسانتی</a:t>
            </a:r>
            <a:endParaRPr lang="fa-IR" sz="2400" b="1"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endParaRPr>
          </a:p>
          <a:p>
            <a:pPr algn="r" rtl="1"/>
            <a:endParaRPr lang="fa-IR" sz="1400" dirty="0">
              <a:solidFill>
                <a:schemeClr val="accent6">
                  <a:lumMod val="75000"/>
                </a:schemeClr>
              </a:solidFill>
              <a:effectLst>
                <a:outerShdw blurRad="38100" dist="38100" dir="2700000" algn="tl">
                  <a:srgbClr val="000000">
                    <a:alpha val="43137"/>
                  </a:srgbClr>
                </a:outerShdw>
              </a:effectLst>
              <a:cs typeface="B Yekan" panose="00000400000000000000" pitchFamily="2" charset="-78"/>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 r="1584" b="18257"/>
          <a:stretch/>
        </p:blipFill>
        <p:spPr>
          <a:xfrm>
            <a:off x="131810" y="4865340"/>
            <a:ext cx="4664128" cy="1992660"/>
          </a:xfrm>
          <a:prstGeom prst="rect">
            <a:avLst/>
          </a:prstGeom>
        </p:spPr>
      </p:pic>
    </p:spTree>
    <p:extLst>
      <p:ext uri="{BB962C8B-B14F-4D97-AF65-F5344CB8AC3E}">
        <p14:creationId xmlns:p14="http://schemas.microsoft.com/office/powerpoint/2010/main" val="3609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chemeClr val="accent4">
                    <a:lumMod val="75000"/>
                  </a:schemeClr>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chemeClr val="accent4">
                  <a:lumMod val="75000"/>
                </a:schemeClr>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C2B</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16</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1496618" y="860706"/>
            <a:ext cx="7520442" cy="1938992"/>
          </a:xfrm>
          <a:prstGeom prst="rect">
            <a:avLst/>
          </a:prstGeom>
        </p:spPr>
        <p:txBody>
          <a:bodyPr wrap="square">
            <a:spAutoFit/>
          </a:bodyPr>
          <a:lstStyle/>
          <a:p>
            <a:pPr algn="r" rtl="1"/>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استراتژیها : </a:t>
            </a:r>
          </a:p>
          <a:p>
            <a:pPr algn="r" rtl="1"/>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1-</a:t>
            </a:r>
            <a:r>
              <a:rPr lang="en-US"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 </a:t>
            </a:r>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 نظرات مشتریان</a:t>
            </a:r>
          </a:p>
          <a:p>
            <a:pPr algn="r" rtl="1"/>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2- </a:t>
            </a:r>
            <a:r>
              <a:rPr lang="en-US"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Online Buzz</a:t>
            </a:r>
            <a:endPar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3- فن بازارهای توانمندی (نخبگان و فعالان)</a:t>
            </a:r>
          </a:p>
          <a:p>
            <a:pPr algn="r" rtl="1"/>
            <a:r>
              <a:rPr lang="fa-IR" sz="2400" b="1" dirty="0">
                <a:solidFill>
                  <a:schemeClr val="accent1">
                    <a:lumMod val="75000"/>
                  </a:schemeClr>
                </a:solidFill>
                <a:effectLst>
                  <a:outerShdw blurRad="38100" dist="38100" dir="2700000" algn="tl">
                    <a:srgbClr val="000000">
                      <a:alpha val="43137"/>
                    </a:srgbClr>
                  </a:outerShdw>
                </a:effectLst>
                <a:cs typeface="B Yekan" panose="00000400000000000000" pitchFamily="2" charset="-78"/>
              </a:rPr>
              <a:t>4- فن بازارهای نیازمندی ( موسسات و شرکت ها)</a:t>
            </a:r>
            <a:endParaRPr lang="fa-IR" b="1" dirty="0">
              <a:solidFill>
                <a:schemeClr val="accent1">
                  <a:lumMod val="75000"/>
                </a:schemeClr>
              </a:solidFill>
            </a:endParaRP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 r="1584" b="18257"/>
          <a:stretch/>
        </p:blipFill>
        <p:spPr>
          <a:xfrm>
            <a:off x="131810" y="4865340"/>
            <a:ext cx="4664128" cy="1992660"/>
          </a:xfrm>
          <a:prstGeom prst="rect">
            <a:avLst/>
          </a:prstGeom>
        </p:spPr>
      </p:pic>
    </p:spTree>
    <p:extLst>
      <p:ext uri="{BB962C8B-B14F-4D97-AF65-F5344CB8AC3E}">
        <p14:creationId xmlns:p14="http://schemas.microsoft.com/office/powerpoint/2010/main" val="16304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C000"/>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rgbClr val="FFC0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C2C</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17</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775855" y="1157171"/>
            <a:ext cx="7520442" cy="1785104"/>
          </a:xfrm>
          <a:prstGeom prst="rect">
            <a:avLst/>
          </a:prstGeom>
        </p:spPr>
        <p:txBody>
          <a:bodyPr wrap="square">
            <a:spAutoFit/>
          </a:bodyPr>
          <a:lstStyle/>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امکان فروش کالاها و خدمات توسط افراد به افراد</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رایج در شبکه های اجتماعی</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واسطه گر کسب و کار( </a:t>
            </a:r>
            <a:r>
              <a:rPr lang="en-US" sz="2400" b="1" dirty="0">
                <a:solidFill>
                  <a:srgbClr val="FFFF00"/>
                </a:solidFill>
                <a:effectLst>
                  <a:outerShdw blurRad="38100" dist="38100" dir="2700000" algn="tl">
                    <a:srgbClr val="000000">
                      <a:alpha val="43137"/>
                    </a:srgbClr>
                  </a:outerShdw>
                </a:effectLst>
                <a:cs typeface="B Yekan" panose="00000400000000000000" pitchFamily="2" charset="-78"/>
              </a:rPr>
              <a:t>C2B2C</a:t>
            </a:r>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 ) </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بازاریابی شبکه ای</a:t>
            </a:r>
          </a:p>
          <a:p>
            <a:pPr algn="r" rtl="1"/>
            <a:endParaRPr lang="fa-IR" sz="1400" dirty="0">
              <a:solidFill>
                <a:srgbClr val="FFFF00"/>
              </a:solidFill>
              <a:effectLst>
                <a:outerShdw blurRad="38100" dist="38100" dir="2700000" algn="tl">
                  <a:srgbClr val="000000">
                    <a:alpha val="43137"/>
                  </a:srgbClr>
                </a:outerShdw>
              </a:effectLst>
              <a:cs typeface="B Yekan" panose="00000400000000000000" pitchFamily="2" charset="-78"/>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610600" y="3549345"/>
            <a:ext cx="2989567" cy="2989567"/>
          </a:xfrm>
          <a:prstGeom prst="rect">
            <a:avLst/>
          </a:prstGeom>
        </p:spPr>
      </p:pic>
    </p:spTree>
    <p:extLst>
      <p:ext uri="{BB962C8B-B14F-4D97-AF65-F5344CB8AC3E}">
        <p14:creationId xmlns:p14="http://schemas.microsoft.com/office/powerpoint/2010/main" val="3162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chemeClr val="accent4">
                    <a:lumMod val="60000"/>
                    <a:lumOff val="40000"/>
                  </a:schemeClr>
                </a:solidFill>
                <a:effectLst>
                  <a:outerShdw blurRad="38100" dist="38100" dir="2700000" algn="tl">
                    <a:srgbClr val="000000">
                      <a:alpha val="43137"/>
                    </a:srgbClr>
                  </a:outerShdw>
                </a:effectLst>
                <a:cs typeface="B Yekan" panose="00000400000000000000" pitchFamily="2" charset="-78"/>
              </a:rPr>
              <a:t>مدلهای کسب و کار سنتی در تجارت الکترونیک</a:t>
            </a:r>
            <a:endParaRPr lang="en-US" sz="2400" dirty="0">
              <a:solidFill>
                <a:schemeClr val="accent4">
                  <a:lumMod val="60000"/>
                  <a:lumOff val="40000"/>
                </a:schemeClr>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66FF66"/>
                </a:solidFill>
                <a:effectLst>
                  <a:outerShdw blurRad="38100" dist="38100" dir="2700000" algn="tl">
                    <a:srgbClr val="000000">
                      <a:alpha val="43137"/>
                    </a:srgbClr>
                  </a:outerShdw>
                </a:effectLst>
                <a:cs typeface="B Yekan" panose="00000400000000000000" pitchFamily="2" charset="-78"/>
              </a:rPr>
              <a:t>C2C</a:t>
            </a:r>
            <a:endParaRPr lang="fa-IR" sz="5500" b="1" dirty="0">
              <a:solidFill>
                <a:srgbClr val="66FF66"/>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66FF66"/>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66FF66"/>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18</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1496618" y="860706"/>
            <a:ext cx="7520442" cy="2677656"/>
          </a:xfrm>
          <a:prstGeom prst="rect">
            <a:avLst/>
          </a:prstGeom>
        </p:spPr>
        <p:txBody>
          <a:bodyPr wrap="square">
            <a:spAutoFit/>
          </a:bodyPr>
          <a:lstStyle/>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استراتژیها : </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1-</a:t>
            </a:r>
            <a:r>
              <a:rPr lang="en-US" sz="2400" b="1" dirty="0">
                <a:solidFill>
                  <a:srgbClr val="FFFF00"/>
                </a:solidFill>
                <a:effectLst>
                  <a:outerShdw blurRad="38100" dist="38100" dir="2700000" algn="tl">
                    <a:srgbClr val="000000">
                      <a:alpha val="43137"/>
                    </a:srgbClr>
                  </a:outerShdw>
                </a:effectLst>
                <a:cs typeface="B Yekan" panose="00000400000000000000" pitchFamily="2" charset="-78"/>
              </a:rPr>
              <a:t> </a:t>
            </a:r>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 </a:t>
            </a:r>
            <a:r>
              <a:rPr lang="en-US" sz="2400" b="1" dirty="0">
                <a:solidFill>
                  <a:srgbClr val="FFFF00"/>
                </a:solidFill>
                <a:effectLst>
                  <a:outerShdw blurRad="38100" dist="38100" dir="2700000" algn="tl">
                    <a:srgbClr val="000000">
                      <a:alpha val="43137"/>
                    </a:srgbClr>
                  </a:outerShdw>
                </a:effectLst>
                <a:cs typeface="B Yekan" panose="00000400000000000000" pitchFamily="2" charset="-78"/>
              </a:rPr>
              <a:t>Content Marketing</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2- </a:t>
            </a:r>
            <a:r>
              <a:rPr lang="en-US" sz="2400" b="1" dirty="0" err="1">
                <a:solidFill>
                  <a:srgbClr val="FFFF00"/>
                </a:solidFill>
                <a:effectLst>
                  <a:outerShdw blurRad="38100" dist="38100" dir="2700000" algn="tl">
                    <a:srgbClr val="000000">
                      <a:alpha val="43137"/>
                    </a:srgbClr>
                  </a:outerShdw>
                </a:effectLst>
                <a:cs typeface="B Yekan" panose="00000400000000000000" pitchFamily="2" charset="-78"/>
              </a:rPr>
              <a:t>Vlogging</a:t>
            </a:r>
            <a:r>
              <a:rPr lang="en-US" sz="2400" b="1" dirty="0">
                <a:solidFill>
                  <a:srgbClr val="FFFF00"/>
                </a:solidFill>
                <a:effectLst>
                  <a:outerShdw blurRad="38100" dist="38100" dir="2700000" algn="tl">
                    <a:srgbClr val="000000">
                      <a:alpha val="43137"/>
                    </a:srgbClr>
                  </a:outerShdw>
                </a:effectLst>
                <a:cs typeface="B Yekan" panose="00000400000000000000" pitchFamily="2" charset="-78"/>
              </a:rPr>
              <a:t> </a:t>
            </a:r>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 - </a:t>
            </a:r>
            <a:r>
              <a:rPr lang="en-US" sz="2400" b="1" dirty="0" err="1">
                <a:solidFill>
                  <a:srgbClr val="FFFF00"/>
                </a:solidFill>
                <a:effectLst>
                  <a:outerShdw blurRad="38100" dist="38100" dir="2700000" algn="tl">
                    <a:srgbClr val="000000">
                      <a:alpha val="43137"/>
                    </a:srgbClr>
                  </a:outerShdw>
                </a:effectLst>
                <a:cs typeface="B Yekan" panose="00000400000000000000" pitchFamily="2" charset="-78"/>
              </a:rPr>
              <a:t>Demonstration,Tutorial,Endorsment</a:t>
            </a:r>
            <a:endParaRPr lang="en-US" sz="2400" b="1" dirty="0">
              <a:solidFill>
                <a:srgbClr val="FFFF00"/>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3- صفحات </a:t>
            </a:r>
            <a:r>
              <a:rPr lang="fa-IR" sz="2400" b="1" dirty="0" err="1">
                <a:solidFill>
                  <a:srgbClr val="FFFF00"/>
                </a:solidFill>
                <a:effectLst>
                  <a:outerShdw blurRad="38100" dist="38100" dir="2700000" algn="tl">
                    <a:srgbClr val="000000">
                      <a:alpha val="43137"/>
                    </a:srgbClr>
                  </a:outerShdw>
                </a:effectLst>
                <a:cs typeface="B Yekan" panose="00000400000000000000" pitchFamily="2" charset="-78"/>
              </a:rPr>
              <a:t>جاویژه</a:t>
            </a:r>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 و محتوای تخصصی در شبکه های اجتماعی</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4- گسترش روابط با افراد</a:t>
            </a: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5- فروش واسطه ای و </a:t>
            </a:r>
            <a:r>
              <a:rPr lang="fa-IR" sz="2400" b="1" dirty="0" err="1">
                <a:solidFill>
                  <a:srgbClr val="FFFF00"/>
                </a:solidFill>
                <a:effectLst>
                  <a:outerShdw blurRad="38100" dist="38100" dir="2700000" algn="tl">
                    <a:srgbClr val="000000">
                      <a:alpha val="43137"/>
                    </a:srgbClr>
                  </a:outerShdw>
                </a:effectLst>
                <a:cs typeface="B Yekan" panose="00000400000000000000" pitchFamily="2" charset="-78"/>
              </a:rPr>
              <a:t>کمیسیونی</a:t>
            </a:r>
            <a:endParaRPr lang="fa-IR" sz="2400" b="1" dirty="0">
              <a:solidFill>
                <a:srgbClr val="FFFF00"/>
              </a:solidFill>
              <a:effectLst>
                <a:outerShdw blurRad="38100" dist="38100" dir="2700000" algn="tl">
                  <a:srgbClr val="000000">
                    <a:alpha val="43137"/>
                  </a:srgbClr>
                </a:outerShdw>
              </a:effectLst>
              <a:cs typeface="B Yekan" panose="00000400000000000000" pitchFamily="2" charset="-78"/>
            </a:endParaRPr>
          </a:p>
          <a:p>
            <a:pPr algn="r" rtl="1"/>
            <a:r>
              <a:rPr lang="fa-IR" sz="2400" b="1" dirty="0">
                <a:solidFill>
                  <a:srgbClr val="FFFF00"/>
                </a:solidFill>
                <a:effectLst>
                  <a:outerShdw blurRad="38100" dist="38100" dir="2700000" algn="tl">
                    <a:srgbClr val="000000">
                      <a:alpha val="43137"/>
                    </a:srgbClr>
                  </a:outerShdw>
                </a:effectLst>
                <a:cs typeface="B Yekan" panose="00000400000000000000" pitchFamily="2" charset="-78"/>
              </a:rPr>
              <a:t>6- </a:t>
            </a:r>
            <a:r>
              <a:rPr lang="en-US" sz="2400" b="1" dirty="0">
                <a:solidFill>
                  <a:srgbClr val="FFFF00"/>
                </a:solidFill>
                <a:effectLst>
                  <a:outerShdw blurRad="38100" dist="38100" dir="2700000" algn="tl">
                    <a:srgbClr val="000000">
                      <a:alpha val="43137"/>
                    </a:srgbClr>
                  </a:outerShdw>
                </a:effectLst>
                <a:cs typeface="B Yekan" panose="00000400000000000000" pitchFamily="2" charset="-78"/>
              </a:rPr>
              <a:t>Mobile-Friendly</a:t>
            </a:r>
            <a:endParaRPr lang="fa-IR" sz="2400" b="1" dirty="0">
              <a:solidFill>
                <a:srgbClr val="FFFF00"/>
              </a:solidFill>
              <a:effectLst>
                <a:outerShdw blurRad="38100" dist="38100" dir="2700000" algn="tl">
                  <a:srgbClr val="000000">
                    <a:alpha val="43137"/>
                  </a:srgbClr>
                </a:outerShdw>
              </a:effectLst>
              <a:cs typeface="B Yekan" panose="00000400000000000000" pitchFamily="2" charset="-78"/>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10600" y="3549345"/>
            <a:ext cx="2989567" cy="2989567"/>
          </a:xfrm>
          <a:prstGeom prst="rect">
            <a:avLst/>
          </a:prstGeom>
        </p:spPr>
      </p:pic>
    </p:spTree>
    <p:extLst>
      <p:ext uri="{BB962C8B-B14F-4D97-AF65-F5344CB8AC3E}">
        <p14:creationId xmlns:p14="http://schemas.microsoft.com/office/powerpoint/2010/main" val="23106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CC0B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29955" y="1173018"/>
            <a:ext cx="7550367" cy="5684982"/>
          </a:xfrm>
          <a:prstGeom prst="rect">
            <a:avLst/>
          </a:prstGeom>
        </p:spPr>
      </p:pic>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19</a:t>
            </a:fld>
            <a:endParaRPr lang="en-US"/>
          </a:p>
        </p:txBody>
      </p:sp>
      <p:sp>
        <p:nvSpPr>
          <p:cNvPr id="4" name="Title 1"/>
          <p:cNvSpPr txBox="1">
            <a:spLocks/>
          </p:cNvSpPr>
          <p:nvPr/>
        </p:nvSpPr>
        <p:spPr>
          <a:xfrm>
            <a:off x="960580" y="356578"/>
            <a:ext cx="9716655"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FFFF00"/>
                </a:solidFill>
                <a:effectLst>
                  <a:outerShdw blurRad="38100" dist="38100" dir="2700000" algn="tl">
                    <a:srgbClr val="000000">
                      <a:alpha val="43137"/>
                    </a:srgbClr>
                  </a:outerShdw>
                </a:effectLst>
                <a:cs typeface="B Yekan" panose="00000400000000000000" pitchFamily="2" charset="-78"/>
              </a:rPr>
              <a:t>مدلهای کسب و کار جدید و مشتق شده در تجارت الکترونیک</a:t>
            </a:r>
            <a:endParaRPr lang="en-US" sz="32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Tree>
    <p:extLst>
      <p:ext uri="{BB962C8B-B14F-4D97-AF65-F5344CB8AC3E}">
        <p14:creationId xmlns:p14="http://schemas.microsoft.com/office/powerpoint/2010/main" val="308156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9834" y="880155"/>
            <a:ext cx="9603839" cy="5054652"/>
          </a:xfrm>
          <a:prstGeom prst="rect">
            <a:avLst/>
          </a:prstGeom>
        </p:spPr>
      </p:pic>
      <p:sp>
        <p:nvSpPr>
          <p:cNvPr id="2" name="Title 1"/>
          <p:cNvSpPr>
            <a:spLocks noGrp="1"/>
          </p:cNvSpPr>
          <p:nvPr>
            <p:ph type="ctrTitle"/>
          </p:nvPr>
        </p:nvSpPr>
        <p:spPr>
          <a:xfrm>
            <a:off x="2719754" y="254977"/>
            <a:ext cx="9144000" cy="951401"/>
          </a:xfrm>
        </p:spPr>
        <p:txBody>
          <a:bodyPr>
            <a:normAutofit fontScale="90000"/>
          </a:bodyPr>
          <a:lstStyle/>
          <a:p>
            <a:pPr algn="r" rtl="1"/>
            <a:r>
              <a:rPr lang="fa-IR" dirty="0">
                <a:solidFill>
                  <a:srgbClr val="EF487C"/>
                </a:solidFill>
                <a:effectLst>
                  <a:outerShdw blurRad="38100" dist="38100" dir="2700000" algn="tl">
                    <a:srgbClr val="000000">
                      <a:alpha val="43137"/>
                    </a:srgbClr>
                  </a:outerShdw>
                </a:effectLst>
                <a:cs typeface="B Yekan" panose="00000400000000000000" pitchFamily="2" charset="-78"/>
              </a:rPr>
              <a:t>مدلهای کسب و کار در دنیای مجازی</a:t>
            </a:r>
            <a:endParaRPr lang="en-US" dirty="0">
              <a:solidFill>
                <a:srgbClr val="EF487C"/>
              </a:solidFill>
              <a:effectLst>
                <a:outerShdw blurRad="38100" dist="38100" dir="2700000" algn="tl">
                  <a:srgbClr val="000000">
                    <a:alpha val="43137"/>
                  </a:srgbClr>
                </a:outerShdw>
              </a:effectLst>
              <a:cs typeface="B Yekan" panose="00000400000000000000" pitchFamily="2" charset="-78"/>
            </a:endParaRPr>
          </a:p>
        </p:txBody>
      </p:sp>
      <p:sp>
        <p:nvSpPr>
          <p:cNvPr id="3" name="Subtitle 2"/>
          <p:cNvSpPr>
            <a:spLocks noGrp="1"/>
          </p:cNvSpPr>
          <p:nvPr>
            <p:ph type="subTitle" idx="1"/>
          </p:nvPr>
        </p:nvSpPr>
        <p:spPr>
          <a:xfrm>
            <a:off x="1055075" y="4176103"/>
            <a:ext cx="5750170" cy="1336430"/>
          </a:xfrm>
        </p:spPr>
        <p:txBody>
          <a:bodyPr>
            <a:normAutofit/>
          </a:bodyPr>
          <a:lstStyle/>
          <a:p>
            <a:r>
              <a:rPr lang="fa-IR" dirty="0">
                <a:solidFill>
                  <a:srgbClr val="4A70D5"/>
                </a:solidFill>
                <a:effectLst>
                  <a:outerShdw blurRad="38100" dist="38100" dir="2700000" algn="tl">
                    <a:srgbClr val="000000">
                      <a:alpha val="43137"/>
                    </a:srgbClr>
                  </a:outerShdw>
                </a:effectLst>
                <a:cs typeface="B Yekan" panose="00000400000000000000" pitchFamily="2" charset="-78"/>
              </a:rPr>
              <a:t>دکتر </a:t>
            </a:r>
            <a:r>
              <a:rPr lang="fa-IR" dirty="0" err="1">
                <a:solidFill>
                  <a:srgbClr val="4A70D5"/>
                </a:solidFill>
                <a:effectLst>
                  <a:outerShdw blurRad="38100" dist="38100" dir="2700000" algn="tl">
                    <a:srgbClr val="000000">
                      <a:alpha val="43137"/>
                    </a:srgbClr>
                  </a:outerShdw>
                </a:effectLst>
                <a:cs typeface="B Yekan" panose="00000400000000000000" pitchFamily="2" charset="-78"/>
              </a:rPr>
              <a:t>طاها</a:t>
            </a:r>
            <a:r>
              <a:rPr lang="fa-IR" dirty="0">
                <a:solidFill>
                  <a:srgbClr val="4A70D5"/>
                </a:solidFill>
                <a:effectLst>
                  <a:outerShdw blurRad="38100" dist="38100" dir="2700000" algn="tl">
                    <a:srgbClr val="000000">
                      <a:alpha val="43137"/>
                    </a:srgbClr>
                  </a:outerShdw>
                </a:effectLst>
                <a:cs typeface="B Yekan" panose="00000400000000000000" pitchFamily="2" charset="-78"/>
              </a:rPr>
              <a:t> </a:t>
            </a:r>
            <a:r>
              <a:rPr lang="fa-IR" dirty="0" err="1">
                <a:solidFill>
                  <a:srgbClr val="4A70D5"/>
                </a:solidFill>
                <a:effectLst>
                  <a:outerShdw blurRad="38100" dist="38100" dir="2700000" algn="tl">
                    <a:srgbClr val="000000">
                      <a:alpha val="43137"/>
                    </a:srgbClr>
                  </a:outerShdw>
                </a:effectLst>
                <a:cs typeface="B Yekan" panose="00000400000000000000" pitchFamily="2" charset="-78"/>
              </a:rPr>
              <a:t>صمدسلطانی</a:t>
            </a:r>
            <a:endParaRPr lang="fa-IR" dirty="0">
              <a:solidFill>
                <a:srgbClr val="4A70D5"/>
              </a:solidFill>
              <a:effectLst>
                <a:outerShdw blurRad="38100" dist="38100" dir="2700000" algn="tl">
                  <a:srgbClr val="000000">
                    <a:alpha val="43137"/>
                  </a:srgbClr>
                </a:outerShdw>
              </a:effectLst>
              <a:cs typeface="B Yekan" panose="00000400000000000000" pitchFamily="2" charset="-78"/>
            </a:endParaRPr>
          </a:p>
          <a:p>
            <a:r>
              <a:rPr lang="fa-IR" dirty="0">
                <a:solidFill>
                  <a:srgbClr val="4A70D5"/>
                </a:solidFill>
                <a:effectLst>
                  <a:outerShdw blurRad="38100" dist="38100" dir="2700000" algn="tl">
                    <a:srgbClr val="000000">
                      <a:alpha val="43137"/>
                    </a:srgbClr>
                  </a:outerShdw>
                </a:effectLst>
                <a:cs typeface="B Yekan" panose="00000400000000000000" pitchFamily="2" charset="-78"/>
              </a:rPr>
              <a:t>دانشگاه علوم پزشکی تبریز</a:t>
            </a:r>
            <a:endParaRPr lang="en-US" dirty="0">
              <a:solidFill>
                <a:srgbClr val="4A70D5"/>
              </a:solidFill>
              <a:effectLst>
                <a:outerShdw blurRad="38100" dist="38100" dir="2700000" algn="tl">
                  <a:srgbClr val="000000">
                    <a:alpha val="43137"/>
                  </a:srgbClr>
                </a:outerShdw>
              </a:effectLst>
              <a:cs typeface="B Yekan" panose="00000400000000000000" pitchFamily="2" charset="-78"/>
            </a:endParaRPr>
          </a:p>
        </p:txBody>
      </p:sp>
      <p:sp>
        <p:nvSpPr>
          <p:cNvPr id="5" name="Footer Placeholder 4"/>
          <p:cNvSpPr>
            <a:spLocks noGrp="1"/>
          </p:cNvSpPr>
          <p:nvPr>
            <p:ph type="ftr" sz="quarter" idx="11"/>
          </p:nvPr>
        </p:nvSpPr>
        <p:spPr/>
        <p:txBody>
          <a:bodyPr/>
          <a:lstStyle/>
          <a:p>
            <a:r>
              <a:rPr lang="en-US"/>
              <a:t>@Taha S Soltani 2022</a:t>
            </a:r>
            <a:endParaRPr lang="en-US" dirty="0"/>
          </a:p>
        </p:txBody>
      </p:sp>
      <p:sp>
        <p:nvSpPr>
          <p:cNvPr id="6" name="Slide Number Placeholder 5"/>
          <p:cNvSpPr>
            <a:spLocks noGrp="1"/>
          </p:cNvSpPr>
          <p:nvPr>
            <p:ph type="sldNum" sz="quarter" idx="12"/>
          </p:nvPr>
        </p:nvSpPr>
        <p:spPr/>
        <p:txBody>
          <a:bodyPr/>
          <a:lstStyle/>
          <a:p>
            <a:fld id="{33E1BC0D-4A33-49DE-BC6D-7B79BE354822}" type="slidenum">
              <a:rPr lang="en-US" smtClean="0"/>
              <a:t>2</a:t>
            </a:fld>
            <a:endParaRPr lang="en-US"/>
          </a:p>
        </p:txBody>
      </p:sp>
    </p:spTree>
    <p:extLst>
      <p:ext uri="{BB962C8B-B14F-4D97-AF65-F5344CB8AC3E}">
        <p14:creationId xmlns:p14="http://schemas.microsoft.com/office/powerpoint/2010/main" val="43527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7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6600"/>
                </a:solidFill>
                <a:effectLst>
                  <a:outerShdw blurRad="38100" dist="38100" dir="2700000" algn="tl">
                    <a:srgbClr val="000000">
                      <a:alpha val="43137"/>
                    </a:srgbClr>
                  </a:outerShdw>
                </a:effectLst>
                <a:cs typeface="B Yekan" panose="00000400000000000000" pitchFamily="2" charset="-78"/>
              </a:rPr>
              <a:t>مدلهای کسب و کار جدید و مشتق شده مناسب برای </a:t>
            </a:r>
            <a:r>
              <a:rPr lang="en-US" sz="2400" dirty="0">
                <a:solidFill>
                  <a:srgbClr val="FF6600"/>
                </a:solidFill>
                <a:effectLst>
                  <a:outerShdw blurRad="38100" dist="38100" dir="2700000" algn="tl">
                    <a:srgbClr val="000000">
                      <a:alpha val="43137"/>
                    </a:srgbClr>
                  </a:outerShdw>
                </a:effectLst>
                <a:cs typeface="B Yekan" panose="00000400000000000000" pitchFamily="2" charset="-78"/>
              </a:rPr>
              <a:t>Startup</a:t>
            </a:r>
            <a:r>
              <a:rPr lang="fa-IR" sz="2400" dirty="0">
                <a:solidFill>
                  <a:srgbClr val="FF6600"/>
                </a:solidFill>
                <a:effectLst>
                  <a:outerShdw blurRad="38100" dist="38100" dir="2700000" algn="tl">
                    <a:srgbClr val="000000">
                      <a:alpha val="43137"/>
                    </a:srgbClr>
                  </a:outerShdw>
                </a:effectLst>
                <a:cs typeface="B Yekan" panose="00000400000000000000" pitchFamily="2" charset="-78"/>
              </a:rPr>
              <a:t> ها</a:t>
            </a:r>
            <a:endParaRPr lang="en-US" sz="2400" dirty="0">
              <a:solidFill>
                <a:srgbClr val="FF66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0066FF"/>
                </a:solidFill>
                <a:effectLst>
                  <a:outerShdw blurRad="38100" dist="38100" dir="2700000" algn="tl">
                    <a:srgbClr val="000000">
                      <a:alpha val="43137"/>
                    </a:srgbClr>
                  </a:outerShdw>
                </a:effectLst>
                <a:cs typeface="B Yekan" panose="00000400000000000000" pitchFamily="2" charset="-78"/>
              </a:rPr>
              <a:t>Marketplace</a:t>
            </a:r>
            <a:endParaRPr lang="fa-IR" sz="5500" b="1" dirty="0">
              <a:solidFill>
                <a:srgbClr val="0066FF"/>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0066FF"/>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66FF"/>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20</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401514" y="1577154"/>
            <a:ext cx="7520442" cy="2585323"/>
          </a:xfrm>
          <a:prstGeom prst="rect">
            <a:avLst/>
          </a:prstGeom>
        </p:spPr>
        <p:txBody>
          <a:bodyPr wrap="square">
            <a:spAutoFit/>
          </a:bodyPr>
          <a:lstStyle/>
          <a:p>
            <a:pPr algn="r" rtl="1"/>
            <a:r>
              <a:rPr lang="fa-IR" b="1" dirty="0">
                <a:solidFill>
                  <a:srgbClr val="CC00CC"/>
                </a:solidFill>
                <a:cs typeface="B Yekan" panose="00000400000000000000" pitchFamily="2" charset="-78"/>
              </a:rPr>
              <a:t>دریافت</a:t>
            </a:r>
            <a:r>
              <a:rPr lang="en-US" b="1" dirty="0">
                <a:solidFill>
                  <a:srgbClr val="CC00CC"/>
                </a:solidFill>
                <a:cs typeface="B Yekan" panose="00000400000000000000" pitchFamily="2" charset="-78"/>
              </a:rPr>
              <a:t> </a:t>
            </a:r>
            <a:r>
              <a:rPr lang="fa-IR" b="1" dirty="0">
                <a:solidFill>
                  <a:srgbClr val="CC00CC"/>
                </a:solidFill>
                <a:cs typeface="B Yekan" panose="00000400000000000000" pitchFamily="2" charset="-78"/>
              </a:rPr>
              <a:t> درصدی از </a:t>
            </a:r>
            <a:r>
              <a:rPr lang="fa-IR" b="1" dirty="0" err="1">
                <a:solidFill>
                  <a:srgbClr val="CC00CC"/>
                </a:solidFill>
                <a:cs typeface="B Yekan" panose="00000400000000000000" pitchFamily="2" charset="-78"/>
              </a:rPr>
              <a:t>تراکنش</a:t>
            </a:r>
            <a:r>
              <a:rPr lang="fa-IR" b="1" dirty="0">
                <a:solidFill>
                  <a:srgbClr val="CC00CC"/>
                </a:solidFill>
                <a:cs typeface="B Yekan" panose="00000400000000000000" pitchFamily="2" charset="-78"/>
              </a:rPr>
              <a:t> از فروشندگان و خریداران</a:t>
            </a:r>
          </a:p>
          <a:p>
            <a:pPr algn="r" rtl="1"/>
            <a:r>
              <a:rPr lang="fa-IR" b="1" dirty="0">
                <a:solidFill>
                  <a:srgbClr val="CC00CC"/>
                </a:solidFill>
                <a:cs typeface="B Yekan" panose="00000400000000000000" pitchFamily="2" charset="-78"/>
              </a:rPr>
              <a:t>کاهش هزینه سنگین زیرساخت و سخت افزار برای افراد</a:t>
            </a:r>
          </a:p>
          <a:p>
            <a:pPr algn="r" rtl="1"/>
            <a:r>
              <a:rPr lang="fa-IR" b="1" dirty="0">
                <a:solidFill>
                  <a:srgbClr val="CC00CC"/>
                </a:solidFill>
                <a:cs typeface="B Yekan" panose="00000400000000000000" pitchFamily="2" charset="-78"/>
              </a:rPr>
              <a:t> مبتنی بر عرضه و تقاضا</a:t>
            </a:r>
          </a:p>
          <a:p>
            <a:pPr algn="r" rtl="1"/>
            <a:endParaRPr lang="fa-IR" b="1" dirty="0">
              <a:solidFill>
                <a:srgbClr val="CC00CC"/>
              </a:solidFill>
              <a:cs typeface="B Yekan" panose="00000400000000000000" pitchFamily="2" charset="-78"/>
            </a:endParaRPr>
          </a:p>
          <a:p>
            <a:pPr algn="r" rtl="1"/>
            <a:endParaRPr lang="fa-IR" b="1" dirty="0">
              <a:solidFill>
                <a:srgbClr val="CC00CC"/>
              </a:solidFill>
              <a:cs typeface="B Yekan" panose="00000400000000000000" pitchFamily="2" charset="-78"/>
            </a:endParaRPr>
          </a:p>
          <a:p>
            <a:pPr algn="r" rtl="1"/>
            <a:r>
              <a:rPr lang="en-US" b="1" dirty="0">
                <a:solidFill>
                  <a:srgbClr val="CC00CC"/>
                </a:solidFill>
                <a:cs typeface="B Yekan" panose="00000400000000000000" pitchFamily="2" charset="-78"/>
              </a:rPr>
              <a:t>Amazon</a:t>
            </a:r>
          </a:p>
          <a:p>
            <a:pPr algn="r" rtl="1"/>
            <a:r>
              <a:rPr lang="en-US" b="1" dirty="0">
                <a:solidFill>
                  <a:srgbClr val="CC00CC"/>
                </a:solidFill>
                <a:cs typeface="B Yekan" panose="00000400000000000000" pitchFamily="2" charset="-78"/>
              </a:rPr>
              <a:t>Uber</a:t>
            </a:r>
          </a:p>
          <a:p>
            <a:pPr algn="r" rtl="1"/>
            <a:r>
              <a:rPr lang="en-US" b="1" dirty="0" err="1">
                <a:solidFill>
                  <a:srgbClr val="CC00CC"/>
                </a:solidFill>
                <a:cs typeface="B Yekan" panose="00000400000000000000" pitchFamily="2" charset="-78"/>
              </a:rPr>
              <a:t>Divar</a:t>
            </a:r>
            <a:endParaRPr lang="en-US" b="1" dirty="0">
              <a:solidFill>
                <a:srgbClr val="CC00CC"/>
              </a:solidFill>
              <a:cs typeface="B Yekan" panose="00000400000000000000" pitchFamily="2" charset="-78"/>
            </a:endParaRPr>
          </a:p>
          <a:p>
            <a:pPr algn="r" rtl="1"/>
            <a:r>
              <a:rPr lang="en-US" b="1" dirty="0" err="1">
                <a:solidFill>
                  <a:srgbClr val="CC00CC"/>
                </a:solidFill>
                <a:cs typeface="B Yekan" panose="00000400000000000000" pitchFamily="2" charset="-78"/>
              </a:rPr>
              <a:t>Snapp</a:t>
            </a:r>
            <a:r>
              <a:rPr lang="en-US" b="1" dirty="0">
                <a:solidFill>
                  <a:srgbClr val="CC00CC"/>
                </a:solidFill>
                <a:cs typeface="B Yekan" panose="00000400000000000000" pitchFamily="2" charset="-78"/>
              </a:rPr>
              <a:t>!</a:t>
            </a:r>
            <a:endParaRPr lang="fa-IR" b="1" dirty="0">
              <a:solidFill>
                <a:srgbClr val="CC00CC"/>
              </a:solidFill>
              <a:cs typeface="B Yekan" panose="00000400000000000000" pitchFamily="2" charset="-78"/>
            </a:endParaRPr>
          </a:p>
        </p:txBody>
      </p:sp>
      <p:pic>
        <p:nvPicPr>
          <p:cNvPr id="3" name="Picture 2"/>
          <p:cNvPicPr>
            <a:picLocks noChangeAspect="1"/>
          </p:cNvPicPr>
          <p:nvPr/>
        </p:nvPicPr>
        <p:blipFill>
          <a:blip r:embed="rId2"/>
          <a:stretch>
            <a:fillRect/>
          </a:stretch>
        </p:blipFill>
        <p:spPr>
          <a:xfrm>
            <a:off x="7649418" y="2092914"/>
            <a:ext cx="4542582" cy="3028388"/>
          </a:xfrm>
          <a:prstGeom prst="rect">
            <a:avLst/>
          </a:prstGeom>
        </p:spPr>
      </p:pic>
    </p:spTree>
    <p:extLst>
      <p:ext uri="{BB962C8B-B14F-4D97-AF65-F5344CB8AC3E}">
        <p14:creationId xmlns:p14="http://schemas.microsoft.com/office/powerpoint/2010/main" val="18785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6600"/>
                </a:solidFill>
                <a:effectLst>
                  <a:outerShdw blurRad="38100" dist="38100" dir="2700000" algn="tl">
                    <a:srgbClr val="000000">
                      <a:alpha val="43137"/>
                    </a:srgbClr>
                  </a:outerShdw>
                </a:effectLst>
                <a:cs typeface="B Yekan" panose="00000400000000000000" pitchFamily="2" charset="-78"/>
              </a:rPr>
              <a:t>مدلهای کسب و کار جدید و مشتق شده مناسب برای </a:t>
            </a:r>
            <a:r>
              <a:rPr lang="en-US" sz="2400" dirty="0">
                <a:solidFill>
                  <a:srgbClr val="FF6600"/>
                </a:solidFill>
                <a:effectLst>
                  <a:outerShdw blurRad="38100" dist="38100" dir="2700000" algn="tl">
                    <a:srgbClr val="000000">
                      <a:alpha val="43137"/>
                    </a:srgbClr>
                  </a:outerShdw>
                </a:effectLst>
                <a:cs typeface="B Yekan" panose="00000400000000000000" pitchFamily="2" charset="-78"/>
              </a:rPr>
              <a:t>Startup</a:t>
            </a:r>
            <a:r>
              <a:rPr lang="fa-IR" sz="2400" dirty="0">
                <a:solidFill>
                  <a:srgbClr val="FF6600"/>
                </a:solidFill>
                <a:effectLst>
                  <a:outerShdw blurRad="38100" dist="38100" dir="2700000" algn="tl">
                    <a:srgbClr val="000000">
                      <a:alpha val="43137"/>
                    </a:srgbClr>
                  </a:outerShdw>
                </a:effectLst>
                <a:cs typeface="B Yekan" panose="00000400000000000000" pitchFamily="2" charset="-78"/>
              </a:rPr>
              <a:t> ها</a:t>
            </a:r>
            <a:endParaRPr lang="en-US" sz="2400" dirty="0">
              <a:solidFill>
                <a:srgbClr val="FF66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0066FF"/>
                </a:solidFill>
                <a:effectLst>
                  <a:outerShdw blurRad="38100" dist="38100" dir="2700000" algn="tl">
                    <a:srgbClr val="000000">
                      <a:alpha val="43137"/>
                    </a:srgbClr>
                  </a:outerShdw>
                </a:effectLst>
                <a:cs typeface="B Yekan" panose="00000400000000000000" pitchFamily="2" charset="-78"/>
              </a:rPr>
              <a:t>Sponsorship</a:t>
            </a:r>
            <a:endParaRPr lang="fa-IR" sz="5500" b="1" dirty="0">
              <a:solidFill>
                <a:srgbClr val="0066FF"/>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0066FF"/>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66FF"/>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21</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3143695" y="1969613"/>
            <a:ext cx="7520442" cy="3139321"/>
          </a:xfrm>
          <a:prstGeom prst="rect">
            <a:avLst/>
          </a:prstGeom>
        </p:spPr>
        <p:txBody>
          <a:bodyPr wrap="square">
            <a:spAutoFit/>
          </a:bodyPr>
          <a:lstStyle/>
          <a:p>
            <a:pPr algn="r" rtl="1"/>
            <a:r>
              <a:rPr lang="fa-IR" b="1" dirty="0">
                <a:solidFill>
                  <a:srgbClr val="4CC0BD"/>
                </a:solidFill>
                <a:cs typeface="B Yekan" panose="00000400000000000000" pitchFamily="2" charset="-78"/>
              </a:rPr>
              <a:t>درآمد از طریق حمایت </a:t>
            </a:r>
            <a:r>
              <a:rPr lang="fa-IR" b="1" dirty="0" err="1">
                <a:solidFill>
                  <a:srgbClr val="4CC0BD"/>
                </a:solidFill>
                <a:cs typeface="B Yekan" panose="00000400000000000000" pitchFamily="2" charset="-78"/>
              </a:rPr>
              <a:t>اسپانسرها</a:t>
            </a:r>
            <a:endParaRPr lang="fa-IR" b="1" dirty="0">
              <a:solidFill>
                <a:srgbClr val="4CC0BD"/>
              </a:solidFill>
              <a:cs typeface="B Yekan" panose="00000400000000000000" pitchFamily="2" charset="-78"/>
            </a:endParaRPr>
          </a:p>
          <a:p>
            <a:pPr algn="r" rtl="1"/>
            <a:r>
              <a:rPr lang="fa-IR" b="1" dirty="0">
                <a:solidFill>
                  <a:srgbClr val="4CC0BD"/>
                </a:solidFill>
                <a:cs typeface="B Yekan" panose="00000400000000000000" pitchFamily="2" charset="-78"/>
              </a:rPr>
              <a:t>کاربران هزینه ای پرداخت </a:t>
            </a:r>
            <a:r>
              <a:rPr lang="fa-IR" b="1" dirty="0" err="1">
                <a:solidFill>
                  <a:srgbClr val="4CC0BD"/>
                </a:solidFill>
                <a:cs typeface="B Yekan" panose="00000400000000000000" pitchFamily="2" charset="-78"/>
              </a:rPr>
              <a:t>نمی</a:t>
            </a:r>
            <a:r>
              <a:rPr lang="fa-IR" b="1" dirty="0">
                <a:solidFill>
                  <a:srgbClr val="4CC0BD"/>
                </a:solidFill>
                <a:cs typeface="B Yekan" panose="00000400000000000000" pitchFamily="2" charset="-78"/>
              </a:rPr>
              <a:t> کنند</a:t>
            </a:r>
          </a:p>
          <a:p>
            <a:pPr algn="r" rtl="1"/>
            <a:endParaRPr lang="fa-IR" b="1" dirty="0">
              <a:solidFill>
                <a:srgbClr val="4CC0BD"/>
              </a:solidFill>
              <a:cs typeface="B Yekan" panose="00000400000000000000" pitchFamily="2" charset="-78"/>
            </a:endParaRPr>
          </a:p>
          <a:p>
            <a:pPr algn="r" rtl="1"/>
            <a:r>
              <a:rPr lang="fa-IR" b="1" dirty="0">
                <a:solidFill>
                  <a:srgbClr val="4CC0BD"/>
                </a:solidFill>
                <a:cs typeface="B Yekan" panose="00000400000000000000" pitchFamily="2" charset="-78"/>
              </a:rPr>
              <a:t>محصولات خوب رایگان میلیون ها نفر را جذب می کنند</a:t>
            </a:r>
          </a:p>
          <a:p>
            <a:pPr algn="r" rtl="1"/>
            <a:r>
              <a:rPr lang="fa-IR" b="1" dirty="0">
                <a:solidFill>
                  <a:srgbClr val="4CC0BD"/>
                </a:solidFill>
                <a:cs typeface="B Yekan" panose="00000400000000000000" pitchFamily="2" charset="-78"/>
              </a:rPr>
              <a:t>تبلیغات درون برنامه ای از </a:t>
            </a:r>
            <a:r>
              <a:rPr lang="fa-IR" b="1" dirty="0" err="1">
                <a:solidFill>
                  <a:srgbClr val="4CC0BD"/>
                </a:solidFill>
                <a:cs typeface="B Yekan" panose="00000400000000000000" pitchFamily="2" charset="-78"/>
              </a:rPr>
              <a:t>اسپانسرها</a:t>
            </a:r>
            <a:endParaRPr lang="fa-IR" b="1" dirty="0">
              <a:solidFill>
                <a:srgbClr val="4CC0BD"/>
              </a:solidFill>
              <a:cs typeface="B Yekan" panose="00000400000000000000" pitchFamily="2" charset="-78"/>
            </a:endParaRPr>
          </a:p>
          <a:p>
            <a:pPr algn="r" rtl="1"/>
            <a:endParaRPr lang="fa-IR" b="1" dirty="0">
              <a:solidFill>
                <a:srgbClr val="4CC0BD"/>
              </a:solidFill>
              <a:cs typeface="B Yekan" panose="00000400000000000000" pitchFamily="2" charset="-78"/>
            </a:endParaRPr>
          </a:p>
          <a:p>
            <a:pPr algn="r" rtl="1"/>
            <a:r>
              <a:rPr lang="en-US" b="1" dirty="0" err="1">
                <a:solidFill>
                  <a:srgbClr val="4CC0BD"/>
                </a:solidFill>
                <a:cs typeface="B Yekan" panose="00000400000000000000" pitchFamily="2" charset="-78"/>
              </a:rPr>
              <a:t>Youtube</a:t>
            </a:r>
            <a:endParaRPr lang="fa-IR" b="1" dirty="0">
              <a:solidFill>
                <a:srgbClr val="4CC0BD"/>
              </a:solidFill>
              <a:cs typeface="B Yekan" panose="00000400000000000000" pitchFamily="2" charset="-78"/>
            </a:endParaRPr>
          </a:p>
          <a:p>
            <a:pPr algn="r" rtl="1"/>
            <a:r>
              <a:rPr lang="en-US" b="1" dirty="0">
                <a:solidFill>
                  <a:srgbClr val="4CC0BD"/>
                </a:solidFill>
                <a:cs typeface="B Yekan" panose="00000400000000000000" pitchFamily="2" charset="-78"/>
              </a:rPr>
              <a:t>Gmail</a:t>
            </a:r>
            <a:endParaRPr lang="fa-IR" b="1" dirty="0">
              <a:solidFill>
                <a:srgbClr val="4CC0BD"/>
              </a:solidFill>
              <a:cs typeface="B Yekan" panose="00000400000000000000" pitchFamily="2" charset="-78"/>
            </a:endParaRPr>
          </a:p>
          <a:p>
            <a:pPr algn="r" rtl="1"/>
            <a:r>
              <a:rPr lang="en-US" b="1" dirty="0">
                <a:solidFill>
                  <a:srgbClr val="4CC0BD"/>
                </a:solidFill>
                <a:cs typeface="B Yekan" panose="00000400000000000000" pitchFamily="2" charset="-78"/>
              </a:rPr>
              <a:t> Wikipedia</a:t>
            </a:r>
            <a:endParaRPr lang="fa-IR" b="1" dirty="0">
              <a:solidFill>
                <a:srgbClr val="4CC0BD"/>
              </a:solidFill>
              <a:cs typeface="B Yekan" panose="00000400000000000000" pitchFamily="2" charset="-78"/>
            </a:endParaRPr>
          </a:p>
          <a:p>
            <a:pPr algn="r" rtl="1"/>
            <a:r>
              <a:rPr lang="en-US" b="1" dirty="0">
                <a:solidFill>
                  <a:srgbClr val="4CC0BD"/>
                </a:solidFill>
                <a:cs typeface="B Yekan" panose="00000400000000000000" pitchFamily="2" charset="-78"/>
              </a:rPr>
              <a:t>Free Games</a:t>
            </a:r>
          </a:p>
          <a:p>
            <a:pPr algn="r" rtl="1"/>
            <a:r>
              <a:rPr lang="en-US" b="1" dirty="0">
                <a:solidFill>
                  <a:srgbClr val="4CC0BD"/>
                </a:solidFill>
                <a:cs typeface="B Yekan" panose="00000400000000000000" pitchFamily="2" charset="-78"/>
              </a:rPr>
              <a:t>…</a:t>
            </a:r>
            <a:endParaRPr lang="fa-IR" b="1" dirty="0">
              <a:solidFill>
                <a:srgbClr val="4CC0BD"/>
              </a:solidFill>
              <a:cs typeface="B Yekan" panose="00000400000000000000" pitchFamily="2" charset="-78"/>
            </a:endParaRPr>
          </a:p>
        </p:txBody>
      </p:sp>
      <p:pic>
        <p:nvPicPr>
          <p:cNvPr id="2" name="Picture 1"/>
          <p:cNvPicPr>
            <a:picLocks noChangeAspect="1"/>
          </p:cNvPicPr>
          <p:nvPr/>
        </p:nvPicPr>
        <p:blipFill>
          <a:blip r:embed="rId2"/>
          <a:stretch>
            <a:fillRect/>
          </a:stretch>
        </p:blipFill>
        <p:spPr>
          <a:xfrm>
            <a:off x="179754" y="3861623"/>
            <a:ext cx="5080000" cy="2859852"/>
          </a:xfrm>
          <a:prstGeom prst="rect">
            <a:avLst/>
          </a:prstGeom>
        </p:spPr>
      </p:pic>
    </p:spTree>
    <p:extLst>
      <p:ext uri="{BB962C8B-B14F-4D97-AF65-F5344CB8AC3E}">
        <p14:creationId xmlns:p14="http://schemas.microsoft.com/office/powerpoint/2010/main" val="4424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E2F4"/>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0" y="275844"/>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6600"/>
                </a:solidFill>
                <a:effectLst>
                  <a:outerShdw blurRad="38100" dist="38100" dir="2700000" algn="tl">
                    <a:srgbClr val="000000">
                      <a:alpha val="43137"/>
                    </a:srgbClr>
                  </a:outerShdw>
                </a:effectLst>
                <a:cs typeface="B Yekan" panose="00000400000000000000" pitchFamily="2" charset="-78"/>
              </a:rPr>
              <a:t>مدلهای کسب و کار جدید و مشتق شده مناسب برای </a:t>
            </a:r>
            <a:r>
              <a:rPr lang="en-US" sz="2400" dirty="0">
                <a:solidFill>
                  <a:srgbClr val="FF6600"/>
                </a:solidFill>
                <a:effectLst>
                  <a:outerShdw blurRad="38100" dist="38100" dir="2700000" algn="tl">
                    <a:srgbClr val="000000">
                      <a:alpha val="43137"/>
                    </a:srgbClr>
                  </a:outerShdw>
                </a:effectLst>
                <a:cs typeface="B Yekan" panose="00000400000000000000" pitchFamily="2" charset="-78"/>
              </a:rPr>
              <a:t>Startup</a:t>
            </a:r>
            <a:r>
              <a:rPr lang="fa-IR" sz="2400" dirty="0">
                <a:solidFill>
                  <a:srgbClr val="FF6600"/>
                </a:solidFill>
                <a:effectLst>
                  <a:outerShdw blurRad="38100" dist="38100" dir="2700000" algn="tl">
                    <a:srgbClr val="000000">
                      <a:alpha val="43137"/>
                    </a:srgbClr>
                  </a:outerShdw>
                </a:effectLst>
                <a:cs typeface="B Yekan" panose="00000400000000000000" pitchFamily="2" charset="-78"/>
              </a:rPr>
              <a:t> ها</a:t>
            </a:r>
            <a:endParaRPr lang="en-US" sz="2400" dirty="0">
              <a:solidFill>
                <a:srgbClr val="FF66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0066FF"/>
                </a:solidFill>
                <a:effectLst>
                  <a:outerShdw blurRad="38100" dist="38100" dir="2700000" algn="tl">
                    <a:srgbClr val="000000">
                      <a:alpha val="43137"/>
                    </a:srgbClr>
                  </a:outerShdw>
                </a:effectLst>
                <a:cs typeface="B Yekan" panose="00000400000000000000" pitchFamily="2" charset="-78"/>
              </a:rPr>
              <a:t>Reseller</a:t>
            </a:r>
            <a:endParaRPr lang="fa-IR" sz="5500" b="1" dirty="0">
              <a:solidFill>
                <a:srgbClr val="0066FF"/>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0066FF"/>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66FF"/>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22</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3969416" y="2222137"/>
            <a:ext cx="7520442" cy="2031325"/>
          </a:xfrm>
          <a:prstGeom prst="rect">
            <a:avLst/>
          </a:prstGeom>
        </p:spPr>
        <p:txBody>
          <a:bodyPr wrap="square">
            <a:spAutoFit/>
          </a:bodyPr>
          <a:lstStyle/>
          <a:p>
            <a:pPr algn="r" rtl="1"/>
            <a:r>
              <a:rPr lang="fa-IR" b="1" dirty="0">
                <a:solidFill>
                  <a:srgbClr val="002060"/>
                </a:solidFill>
                <a:cs typeface="B Yekan" panose="00000400000000000000" pitchFamily="2" charset="-78"/>
              </a:rPr>
              <a:t>نمایندگی فروش</a:t>
            </a:r>
          </a:p>
          <a:p>
            <a:pPr algn="r" rtl="1"/>
            <a:r>
              <a:rPr lang="fa-IR" b="1" dirty="0">
                <a:solidFill>
                  <a:srgbClr val="002060"/>
                </a:solidFill>
                <a:cs typeface="B Yekan" panose="00000400000000000000" pitchFamily="2" charset="-78"/>
              </a:rPr>
              <a:t>کاهش ریسک تامین موجودی</a:t>
            </a:r>
          </a:p>
          <a:p>
            <a:pPr algn="r" rtl="1"/>
            <a:r>
              <a:rPr lang="fa-IR" b="1" dirty="0">
                <a:solidFill>
                  <a:srgbClr val="002060"/>
                </a:solidFill>
                <a:cs typeface="B Yekan" panose="00000400000000000000" pitchFamily="2" charset="-78"/>
              </a:rPr>
              <a:t>نیاز کمتر به </a:t>
            </a:r>
            <a:r>
              <a:rPr lang="fa-IR" b="1" dirty="0" err="1">
                <a:solidFill>
                  <a:srgbClr val="002060"/>
                </a:solidFill>
                <a:cs typeface="B Yekan" panose="00000400000000000000" pitchFamily="2" charset="-78"/>
              </a:rPr>
              <a:t>بازاریاب</a:t>
            </a:r>
            <a:r>
              <a:rPr lang="fa-IR" b="1" dirty="0">
                <a:solidFill>
                  <a:srgbClr val="002060"/>
                </a:solidFill>
                <a:cs typeface="B Yekan" panose="00000400000000000000" pitchFamily="2" charset="-78"/>
              </a:rPr>
              <a:t> و فروشنده</a:t>
            </a:r>
          </a:p>
          <a:p>
            <a:pPr algn="r" rtl="1"/>
            <a:endParaRPr lang="fa-IR" b="1" dirty="0">
              <a:solidFill>
                <a:srgbClr val="002060"/>
              </a:solidFill>
              <a:cs typeface="B Yekan" panose="00000400000000000000" pitchFamily="2" charset="-78"/>
            </a:endParaRPr>
          </a:p>
          <a:p>
            <a:pPr algn="r" rtl="1"/>
            <a:endParaRPr lang="fa-IR" b="1" dirty="0">
              <a:solidFill>
                <a:srgbClr val="002060"/>
              </a:solidFill>
              <a:cs typeface="B Yekan" panose="00000400000000000000" pitchFamily="2" charset="-78"/>
            </a:endParaRPr>
          </a:p>
          <a:p>
            <a:pPr algn="r" rtl="1"/>
            <a:r>
              <a:rPr lang="en-US" b="1" dirty="0" err="1">
                <a:solidFill>
                  <a:srgbClr val="002060"/>
                </a:solidFill>
                <a:cs typeface="B Yekan" panose="00000400000000000000" pitchFamily="2" charset="-78"/>
              </a:rPr>
              <a:t>GoDaddy</a:t>
            </a:r>
            <a:endParaRPr lang="en-US" b="1" dirty="0">
              <a:solidFill>
                <a:srgbClr val="002060"/>
              </a:solidFill>
              <a:cs typeface="B Yekan" panose="00000400000000000000" pitchFamily="2" charset="-78"/>
            </a:endParaRPr>
          </a:p>
          <a:p>
            <a:pPr algn="r" rtl="1"/>
            <a:r>
              <a:rPr lang="en-US" b="1" dirty="0">
                <a:solidFill>
                  <a:srgbClr val="002060"/>
                </a:solidFill>
                <a:cs typeface="B Yekan" panose="00000400000000000000" pitchFamily="2" charset="-78"/>
              </a:rPr>
              <a:t>Avon </a:t>
            </a:r>
            <a:endParaRPr lang="fa-IR" b="1" dirty="0">
              <a:solidFill>
                <a:srgbClr val="002060"/>
              </a:solidFill>
              <a:cs typeface="B Yekan" panose="00000400000000000000" pitchFamily="2" charset="-78"/>
            </a:endParaRPr>
          </a:p>
        </p:txBody>
      </p:sp>
      <p:pic>
        <p:nvPicPr>
          <p:cNvPr id="3" name="Picture 2"/>
          <p:cNvPicPr>
            <a:picLocks noChangeAspect="1"/>
          </p:cNvPicPr>
          <p:nvPr/>
        </p:nvPicPr>
        <p:blipFill>
          <a:blip r:embed="rId2"/>
          <a:stretch>
            <a:fillRect/>
          </a:stretch>
        </p:blipFill>
        <p:spPr>
          <a:xfrm>
            <a:off x="20515" y="1830461"/>
            <a:ext cx="5458691" cy="3070514"/>
          </a:xfrm>
          <a:prstGeom prst="rect">
            <a:avLst/>
          </a:prstGeom>
        </p:spPr>
      </p:pic>
    </p:spTree>
    <p:extLst>
      <p:ext uri="{BB962C8B-B14F-4D97-AF65-F5344CB8AC3E}">
        <p14:creationId xmlns:p14="http://schemas.microsoft.com/office/powerpoint/2010/main" val="24457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4F7"/>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236" y="0"/>
            <a:ext cx="6032527" cy="6582156"/>
          </a:xfrm>
          <a:prstGeom prst="rect">
            <a:avLst/>
          </a:prstGeom>
        </p:spPr>
      </p:pic>
      <p:sp>
        <p:nvSpPr>
          <p:cNvPr id="4" name="Title 1"/>
          <p:cNvSpPr txBox="1">
            <a:spLocks/>
          </p:cNvSpPr>
          <p:nvPr/>
        </p:nvSpPr>
        <p:spPr>
          <a:xfrm>
            <a:off x="3048000" y="275844"/>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6600"/>
                </a:solidFill>
                <a:effectLst>
                  <a:outerShdw blurRad="38100" dist="38100" dir="2700000" algn="tl">
                    <a:srgbClr val="000000">
                      <a:alpha val="43137"/>
                    </a:srgbClr>
                  </a:outerShdw>
                </a:effectLst>
                <a:cs typeface="B Yekan" panose="00000400000000000000" pitchFamily="2" charset="-78"/>
              </a:rPr>
              <a:t>مدلهای کسب و کار جدید و مشتق شده مناسب برای </a:t>
            </a:r>
            <a:r>
              <a:rPr lang="en-US" sz="2400" dirty="0">
                <a:solidFill>
                  <a:srgbClr val="FF6600"/>
                </a:solidFill>
                <a:effectLst>
                  <a:outerShdw blurRad="38100" dist="38100" dir="2700000" algn="tl">
                    <a:srgbClr val="000000">
                      <a:alpha val="43137"/>
                    </a:srgbClr>
                  </a:outerShdw>
                </a:effectLst>
                <a:cs typeface="B Yekan" panose="00000400000000000000" pitchFamily="2" charset="-78"/>
              </a:rPr>
              <a:t>Startup</a:t>
            </a:r>
            <a:r>
              <a:rPr lang="fa-IR" sz="2400" dirty="0">
                <a:solidFill>
                  <a:srgbClr val="FF6600"/>
                </a:solidFill>
                <a:effectLst>
                  <a:outerShdw blurRad="38100" dist="38100" dir="2700000" algn="tl">
                    <a:srgbClr val="000000">
                      <a:alpha val="43137"/>
                    </a:srgbClr>
                  </a:outerShdw>
                </a:effectLst>
                <a:cs typeface="B Yekan" panose="00000400000000000000" pitchFamily="2" charset="-78"/>
              </a:rPr>
              <a:t> ها</a:t>
            </a:r>
            <a:endParaRPr lang="en-US" sz="2400" dirty="0">
              <a:solidFill>
                <a:srgbClr val="FF660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944078" y="730677"/>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0066FF"/>
                </a:solidFill>
                <a:effectLst>
                  <a:outerShdw blurRad="38100" dist="38100" dir="2700000" algn="tl">
                    <a:srgbClr val="000000">
                      <a:alpha val="43137"/>
                    </a:srgbClr>
                  </a:outerShdw>
                </a:effectLst>
                <a:cs typeface="B Yekan" panose="00000400000000000000" pitchFamily="2" charset="-78"/>
              </a:rPr>
              <a:t>White Labelling/Private Labelling</a:t>
            </a:r>
            <a:endParaRPr lang="fa-IR" sz="5500" b="1" dirty="0">
              <a:solidFill>
                <a:srgbClr val="0066FF"/>
              </a:solidFill>
              <a:effectLst>
                <a:outerShdw blurRad="38100" dist="38100" dir="2700000" algn="tl">
                  <a:srgbClr val="000000">
                    <a:alpha val="43137"/>
                  </a:srgbClr>
                </a:outerShdw>
              </a:effectLst>
              <a:cs typeface="B Yekan" panose="00000400000000000000" pitchFamily="2" charset="-78"/>
            </a:endParaRPr>
          </a:p>
          <a:p>
            <a:pPr algn="r" rtl="1"/>
            <a:r>
              <a:rPr lang="fa-IR" sz="2800" dirty="0">
                <a:solidFill>
                  <a:srgbClr val="0066FF"/>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66FF"/>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23</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5" name="Rectangle 4"/>
          <p:cNvSpPr/>
          <p:nvPr/>
        </p:nvSpPr>
        <p:spPr>
          <a:xfrm>
            <a:off x="3969416" y="2222137"/>
            <a:ext cx="7520442" cy="2031325"/>
          </a:xfrm>
          <a:prstGeom prst="rect">
            <a:avLst/>
          </a:prstGeom>
        </p:spPr>
        <p:txBody>
          <a:bodyPr wrap="square">
            <a:spAutoFit/>
          </a:bodyPr>
          <a:lstStyle/>
          <a:p>
            <a:pPr algn="r" rtl="1"/>
            <a:r>
              <a:rPr lang="fa-IR" b="1" dirty="0">
                <a:solidFill>
                  <a:schemeClr val="accent6">
                    <a:lumMod val="75000"/>
                  </a:schemeClr>
                </a:solidFill>
                <a:cs typeface="B Yekan" panose="00000400000000000000" pitchFamily="2" charset="-78"/>
              </a:rPr>
              <a:t>نمایندگی فروش با برند اختصاصی خود</a:t>
            </a:r>
          </a:p>
          <a:p>
            <a:pPr algn="r" rtl="1"/>
            <a:r>
              <a:rPr lang="fa-IR" b="1" dirty="0">
                <a:solidFill>
                  <a:schemeClr val="accent6">
                    <a:lumMod val="75000"/>
                  </a:schemeClr>
                </a:solidFill>
                <a:cs typeface="B Yekan" panose="00000400000000000000" pitchFamily="2" charset="-78"/>
              </a:rPr>
              <a:t>کاهش احتمال تخریب برند</a:t>
            </a:r>
          </a:p>
          <a:p>
            <a:pPr algn="r" rtl="1"/>
            <a:r>
              <a:rPr lang="fa-IR" b="1" dirty="0">
                <a:solidFill>
                  <a:schemeClr val="accent6">
                    <a:lumMod val="75000"/>
                  </a:schemeClr>
                </a:solidFill>
                <a:cs typeface="B Yekan" panose="00000400000000000000" pitchFamily="2" charset="-78"/>
              </a:rPr>
              <a:t>نیاز کمتر به </a:t>
            </a:r>
            <a:r>
              <a:rPr lang="fa-IR" b="1" dirty="0" err="1">
                <a:solidFill>
                  <a:schemeClr val="accent6">
                    <a:lumMod val="75000"/>
                  </a:schemeClr>
                </a:solidFill>
                <a:cs typeface="B Yekan" panose="00000400000000000000" pitchFamily="2" charset="-78"/>
              </a:rPr>
              <a:t>بازاریاب</a:t>
            </a:r>
            <a:r>
              <a:rPr lang="fa-IR" b="1" dirty="0">
                <a:solidFill>
                  <a:schemeClr val="accent6">
                    <a:lumMod val="75000"/>
                  </a:schemeClr>
                </a:solidFill>
                <a:cs typeface="B Yekan" panose="00000400000000000000" pitchFamily="2" charset="-78"/>
              </a:rPr>
              <a:t> و فروشنده</a:t>
            </a:r>
          </a:p>
          <a:p>
            <a:pPr algn="r" rtl="1"/>
            <a:endParaRPr lang="fa-IR" b="1" dirty="0">
              <a:solidFill>
                <a:schemeClr val="accent6">
                  <a:lumMod val="75000"/>
                </a:schemeClr>
              </a:solidFill>
              <a:cs typeface="B Yekan" panose="00000400000000000000" pitchFamily="2" charset="-78"/>
            </a:endParaRPr>
          </a:p>
          <a:p>
            <a:pPr algn="r" rtl="1"/>
            <a:endParaRPr lang="fa-IR" b="1" dirty="0">
              <a:solidFill>
                <a:schemeClr val="accent6">
                  <a:lumMod val="75000"/>
                </a:schemeClr>
              </a:solidFill>
              <a:cs typeface="B Yekan" panose="00000400000000000000" pitchFamily="2" charset="-78"/>
            </a:endParaRPr>
          </a:p>
          <a:p>
            <a:pPr algn="r" rtl="1"/>
            <a:r>
              <a:rPr lang="en-US" b="1" dirty="0" err="1">
                <a:solidFill>
                  <a:schemeClr val="accent6">
                    <a:lumMod val="75000"/>
                  </a:schemeClr>
                </a:solidFill>
                <a:cs typeface="B Yekan" panose="00000400000000000000" pitchFamily="2" charset="-78"/>
              </a:rPr>
              <a:t>GoDaddy</a:t>
            </a:r>
            <a:endParaRPr lang="en-US" b="1" dirty="0">
              <a:solidFill>
                <a:schemeClr val="accent6">
                  <a:lumMod val="75000"/>
                </a:schemeClr>
              </a:solidFill>
              <a:cs typeface="B Yekan" panose="00000400000000000000" pitchFamily="2" charset="-78"/>
            </a:endParaRPr>
          </a:p>
          <a:p>
            <a:pPr algn="r" rtl="1"/>
            <a:r>
              <a:rPr lang="en-US" b="1" dirty="0">
                <a:solidFill>
                  <a:schemeClr val="accent6">
                    <a:lumMod val="75000"/>
                  </a:schemeClr>
                </a:solidFill>
                <a:cs typeface="B Yekan" panose="00000400000000000000" pitchFamily="2" charset="-78"/>
              </a:rPr>
              <a:t>Foxconn </a:t>
            </a:r>
            <a:endParaRPr lang="fa-IR" b="1" dirty="0">
              <a:solidFill>
                <a:schemeClr val="accent6">
                  <a:lumMod val="75000"/>
                </a:schemeClr>
              </a:solidFill>
              <a:cs typeface="B Yekan" panose="00000400000000000000" pitchFamily="2" charset="-78"/>
            </a:endParaRPr>
          </a:p>
        </p:txBody>
      </p:sp>
      <p:pic>
        <p:nvPicPr>
          <p:cNvPr id="2" name="Picture 1"/>
          <p:cNvPicPr>
            <a:picLocks noChangeAspect="1"/>
          </p:cNvPicPr>
          <p:nvPr/>
        </p:nvPicPr>
        <p:blipFill>
          <a:blip r:embed="rId2"/>
          <a:stretch>
            <a:fillRect/>
          </a:stretch>
        </p:blipFill>
        <p:spPr>
          <a:xfrm>
            <a:off x="-13135" y="2596086"/>
            <a:ext cx="6039498" cy="4261913"/>
          </a:xfrm>
          <a:prstGeom prst="rect">
            <a:avLst/>
          </a:prstGeom>
        </p:spPr>
      </p:pic>
    </p:spTree>
    <p:extLst>
      <p:ext uri="{BB962C8B-B14F-4D97-AF65-F5344CB8AC3E}">
        <p14:creationId xmlns:p14="http://schemas.microsoft.com/office/powerpoint/2010/main" val="42748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FC3D8"/>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0" y="275844"/>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effectLst>
                  <a:outerShdw blurRad="38100" dist="38100" dir="2700000" algn="tl">
                    <a:srgbClr val="000000">
                      <a:alpha val="43137"/>
                    </a:srgbClr>
                  </a:outerShdw>
                </a:effectLst>
                <a:cs typeface="B Yekan" panose="00000400000000000000" pitchFamily="2" charset="-78"/>
              </a:rPr>
              <a:t>مدلهای کسب و کار جدید و مشتق شده مناسب برای </a:t>
            </a:r>
            <a:r>
              <a:rPr lang="en-US" sz="2400" dirty="0">
                <a:effectLst>
                  <a:outerShdw blurRad="38100" dist="38100" dir="2700000" algn="tl">
                    <a:srgbClr val="000000">
                      <a:alpha val="43137"/>
                    </a:srgbClr>
                  </a:outerShdw>
                </a:effectLst>
                <a:cs typeface="B Yekan" panose="00000400000000000000" pitchFamily="2" charset="-78"/>
              </a:rPr>
              <a:t>Startup</a:t>
            </a:r>
            <a:r>
              <a:rPr lang="fa-IR" sz="2400" dirty="0">
                <a:effectLst>
                  <a:outerShdw blurRad="38100" dist="38100" dir="2700000" algn="tl">
                    <a:srgbClr val="000000">
                      <a:alpha val="43137"/>
                    </a:srgbClr>
                  </a:outerShdw>
                </a:effectLst>
                <a:cs typeface="B Yekan" panose="00000400000000000000" pitchFamily="2" charset="-78"/>
              </a:rPr>
              <a:t> ها</a:t>
            </a:r>
            <a:endParaRPr lang="en-US" sz="2400" dirty="0">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1726757" y="1080145"/>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b="1" dirty="0">
                <a:solidFill>
                  <a:srgbClr val="FFFF00"/>
                </a:solidFill>
                <a:effectLst>
                  <a:outerShdw blurRad="38100" dist="38100" dir="2700000" algn="tl">
                    <a:srgbClr val="000000">
                      <a:alpha val="43137"/>
                    </a:srgbClr>
                  </a:outerShdw>
                </a:effectLst>
                <a:cs typeface="B Yekan" panose="00000400000000000000" pitchFamily="2" charset="-78"/>
              </a:rPr>
              <a:t>Disintermediation</a:t>
            </a:r>
            <a:r>
              <a:rPr lang="fa-IR" sz="2000" dirty="0">
                <a:solidFill>
                  <a:srgbClr val="FFFF00"/>
                </a:solidFill>
                <a:effectLst>
                  <a:outerShdw blurRad="38100" dist="38100" dir="2700000" algn="tl">
                    <a:srgbClr val="000000">
                      <a:alpha val="43137"/>
                    </a:srgbClr>
                  </a:outerShdw>
                </a:effectLst>
                <a:cs typeface="B Yekan" panose="00000400000000000000" pitchFamily="2" charset="-78"/>
              </a:rPr>
              <a:t> </a:t>
            </a:r>
            <a:endParaRPr lang="en-US" sz="20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24</a:t>
            </a:fld>
            <a:endParaRPr lang="en-US" dirty="0"/>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pic>
        <p:nvPicPr>
          <p:cNvPr id="3" name="Picture 2"/>
          <p:cNvPicPr>
            <a:picLocks noChangeAspect="1"/>
          </p:cNvPicPr>
          <p:nvPr/>
        </p:nvPicPr>
        <p:blipFill rotWithShape="1">
          <a:blip r:embed="rId3"/>
          <a:srcRect l="3380"/>
          <a:stretch/>
        </p:blipFill>
        <p:spPr>
          <a:xfrm>
            <a:off x="8109174" y="2642249"/>
            <a:ext cx="4073236" cy="4215751"/>
          </a:xfrm>
          <a:prstGeom prst="rect">
            <a:avLst/>
          </a:prstGeom>
        </p:spPr>
      </p:pic>
      <p:sp>
        <p:nvSpPr>
          <p:cNvPr id="11" name="Title 1"/>
          <p:cNvSpPr txBox="1">
            <a:spLocks/>
          </p:cNvSpPr>
          <p:nvPr/>
        </p:nvSpPr>
        <p:spPr>
          <a:xfrm>
            <a:off x="-766972" y="1670510"/>
            <a:ext cx="9919676"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FFC000"/>
                </a:solidFill>
                <a:effectLst>
                  <a:outerShdw blurRad="38100" dist="38100" dir="2700000" algn="tl">
                    <a:srgbClr val="000000">
                      <a:alpha val="43137"/>
                    </a:srgbClr>
                  </a:outerShdw>
                </a:effectLst>
                <a:cs typeface="B Yekan" panose="00000400000000000000" pitchFamily="2" charset="-78"/>
              </a:rPr>
              <a:t>Subscription</a:t>
            </a:r>
            <a:r>
              <a:rPr lang="fa-IR" sz="2800" dirty="0">
                <a:solidFill>
                  <a:srgbClr val="FFC000"/>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FFC000"/>
              </a:solidFill>
              <a:effectLst>
                <a:outerShdw blurRad="38100" dist="38100" dir="2700000" algn="tl">
                  <a:srgbClr val="000000">
                    <a:alpha val="43137"/>
                  </a:srgbClr>
                </a:outerShdw>
              </a:effectLst>
              <a:cs typeface="B Yekan" panose="00000400000000000000" pitchFamily="2" charset="-78"/>
            </a:endParaRPr>
          </a:p>
        </p:txBody>
      </p:sp>
      <p:sp>
        <p:nvSpPr>
          <p:cNvPr id="13" name="Title 1"/>
          <p:cNvSpPr txBox="1">
            <a:spLocks/>
          </p:cNvSpPr>
          <p:nvPr/>
        </p:nvSpPr>
        <p:spPr>
          <a:xfrm>
            <a:off x="1596602" y="989391"/>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b="1" dirty="0">
                <a:solidFill>
                  <a:srgbClr val="01FF2B"/>
                </a:solidFill>
                <a:effectLst>
                  <a:outerShdw blurRad="38100" dist="38100" dir="2700000" algn="tl">
                    <a:srgbClr val="000000">
                      <a:alpha val="43137"/>
                    </a:srgbClr>
                  </a:outerShdw>
                </a:effectLst>
                <a:cs typeface="B Yekan" panose="00000400000000000000" pitchFamily="2" charset="-78"/>
              </a:rPr>
              <a:t>Leasing</a:t>
            </a:r>
            <a:r>
              <a:rPr lang="fa-IR" sz="2000" dirty="0">
                <a:solidFill>
                  <a:srgbClr val="01FF2B"/>
                </a:solidFill>
                <a:effectLst>
                  <a:outerShdw blurRad="38100" dist="38100" dir="2700000" algn="tl">
                    <a:srgbClr val="000000">
                      <a:alpha val="43137"/>
                    </a:srgbClr>
                  </a:outerShdw>
                </a:effectLst>
                <a:cs typeface="B Yekan" panose="00000400000000000000" pitchFamily="2" charset="-78"/>
              </a:rPr>
              <a:t> </a:t>
            </a:r>
            <a:endParaRPr lang="en-US" sz="2000" dirty="0">
              <a:solidFill>
                <a:srgbClr val="01FF2B"/>
              </a:solidFill>
              <a:effectLst>
                <a:outerShdw blurRad="38100" dist="38100" dir="2700000" algn="tl">
                  <a:srgbClr val="000000">
                    <a:alpha val="43137"/>
                  </a:srgbClr>
                </a:outerShdw>
              </a:effectLst>
              <a:cs typeface="B Yekan" panose="00000400000000000000" pitchFamily="2" charset="-78"/>
            </a:endParaRPr>
          </a:p>
        </p:txBody>
      </p:sp>
      <p:sp>
        <p:nvSpPr>
          <p:cNvPr id="14" name="Title 1"/>
          <p:cNvSpPr txBox="1">
            <a:spLocks/>
          </p:cNvSpPr>
          <p:nvPr/>
        </p:nvSpPr>
        <p:spPr>
          <a:xfrm>
            <a:off x="2215703" y="2351628"/>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04FCF0"/>
                </a:solidFill>
                <a:effectLst>
                  <a:outerShdw blurRad="38100" dist="38100" dir="2700000" algn="tl">
                    <a:srgbClr val="000000">
                      <a:alpha val="43137"/>
                    </a:srgbClr>
                  </a:outerShdw>
                </a:effectLst>
                <a:cs typeface="B Yekan" panose="00000400000000000000" pitchFamily="2" charset="-78"/>
              </a:rPr>
              <a:t>Pre-order</a:t>
            </a:r>
            <a:r>
              <a:rPr lang="fa-IR" sz="2800" dirty="0">
                <a:solidFill>
                  <a:srgbClr val="04FCF0"/>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4FCF0"/>
              </a:solidFill>
              <a:effectLst>
                <a:outerShdw blurRad="38100" dist="38100" dir="2700000" algn="tl">
                  <a:srgbClr val="000000">
                    <a:alpha val="43137"/>
                  </a:srgbClr>
                </a:outerShdw>
              </a:effectLst>
              <a:cs typeface="B Yekan" panose="00000400000000000000" pitchFamily="2" charset="-78"/>
            </a:endParaRPr>
          </a:p>
        </p:txBody>
      </p:sp>
      <p:sp>
        <p:nvSpPr>
          <p:cNvPr id="15" name="Title 1"/>
          <p:cNvSpPr txBox="1">
            <a:spLocks/>
          </p:cNvSpPr>
          <p:nvPr/>
        </p:nvSpPr>
        <p:spPr>
          <a:xfrm>
            <a:off x="3103222" y="4175227"/>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b="1" dirty="0">
                <a:solidFill>
                  <a:srgbClr val="81FFA2"/>
                </a:solidFill>
                <a:effectLst>
                  <a:outerShdw blurRad="38100" dist="38100" dir="2700000" algn="tl">
                    <a:srgbClr val="000000">
                      <a:alpha val="43137"/>
                    </a:srgbClr>
                  </a:outerShdw>
                </a:effectLst>
                <a:cs typeface="B Yekan" panose="00000400000000000000" pitchFamily="2" charset="-78"/>
              </a:rPr>
              <a:t>Freemium</a:t>
            </a:r>
            <a:r>
              <a:rPr lang="fa-IR" sz="2000" dirty="0">
                <a:solidFill>
                  <a:srgbClr val="81FFA2"/>
                </a:solidFill>
                <a:effectLst>
                  <a:outerShdw blurRad="38100" dist="38100" dir="2700000" algn="tl">
                    <a:srgbClr val="000000">
                      <a:alpha val="43137"/>
                    </a:srgbClr>
                  </a:outerShdw>
                </a:effectLst>
                <a:cs typeface="B Yekan" panose="00000400000000000000" pitchFamily="2" charset="-78"/>
              </a:rPr>
              <a:t> </a:t>
            </a:r>
            <a:endParaRPr lang="en-US" sz="2000" dirty="0">
              <a:solidFill>
                <a:srgbClr val="81FFA2"/>
              </a:solidFill>
              <a:effectLst>
                <a:outerShdw blurRad="38100" dist="38100" dir="2700000" algn="tl">
                  <a:srgbClr val="000000">
                    <a:alpha val="43137"/>
                  </a:srgbClr>
                </a:outerShdw>
              </a:effectLst>
              <a:cs typeface="B Yekan" panose="00000400000000000000" pitchFamily="2" charset="-78"/>
            </a:endParaRPr>
          </a:p>
        </p:txBody>
      </p:sp>
      <p:sp>
        <p:nvSpPr>
          <p:cNvPr id="16" name="Title 1"/>
          <p:cNvSpPr txBox="1">
            <a:spLocks/>
          </p:cNvSpPr>
          <p:nvPr/>
        </p:nvSpPr>
        <p:spPr>
          <a:xfrm>
            <a:off x="3726518" y="3234906"/>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5500" b="1" dirty="0">
                <a:solidFill>
                  <a:srgbClr val="FF81E4"/>
                </a:solidFill>
                <a:effectLst>
                  <a:outerShdw blurRad="38100" dist="38100" dir="2700000" algn="tl">
                    <a:srgbClr val="000000">
                      <a:alpha val="43137"/>
                    </a:srgbClr>
                  </a:outerShdw>
                </a:effectLst>
                <a:cs typeface="B Yekan" panose="00000400000000000000" pitchFamily="2" charset="-78"/>
              </a:rPr>
              <a:t>Pay-Per-Use</a:t>
            </a:r>
            <a:r>
              <a:rPr lang="fa-IR" sz="2800" dirty="0">
                <a:solidFill>
                  <a:srgbClr val="FF81E4"/>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FF81E4"/>
              </a:solidFill>
              <a:effectLst>
                <a:outerShdw blurRad="38100" dist="38100" dir="2700000" algn="tl">
                  <a:srgbClr val="000000">
                    <a:alpha val="43137"/>
                  </a:srgbClr>
                </a:outerShdw>
              </a:effectLst>
              <a:cs typeface="B Yekan" panose="00000400000000000000" pitchFamily="2" charset="-78"/>
            </a:endParaRPr>
          </a:p>
        </p:txBody>
      </p:sp>
      <p:sp>
        <p:nvSpPr>
          <p:cNvPr id="17" name="Title 1"/>
          <p:cNvSpPr txBox="1">
            <a:spLocks/>
          </p:cNvSpPr>
          <p:nvPr/>
        </p:nvSpPr>
        <p:spPr>
          <a:xfrm>
            <a:off x="648853" y="3964571"/>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b="1" dirty="0">
                <a:solidFill>
                  <a:srgbClr val="FFFF00"/>
                </a:solidFill>
                <a:effectLst>
                  <a:outerShdw blurRad="38100" dist="38100" dir="2700000" algn="tl">
                    <a:srgbClr val="000000">
                      <a:alpha val="43137"/>
                    </a:srgbClr>
                  </a:outerShdw>
                </a:effectLst>
                <a:cs typeface="B Yekan" panose="00000400000000000000" pitchFamily="2" charset="-78"/>
              </a:rPr>
              <a:t>Bait and Hook</a:t>
            </a:r>
            <a:r>
              <a:rPr lang="fa-IR" sz="2000" dirty="0">
                <a:solidFill>
                  <a:srgbClr val="FFFF00"/>
                </a:solidFill>
                <a:effectLst>
                  <a:outerShdw blurRad="38100" dist="38100" dir="2700000" algn="tl">
                    <a:srgbClr val="000000">
                      <a:alpha val="43137"/>
                    </a:srgbClr>
                  </a:outerShdw>
                </a:effectLst>
                <a:cs typeface="B Yekan" panose="00000400000000000000" pitchFamily="2" charset="-78"/>
              </a:rPr>
              <a:t> </a:t>
            </a:r>
            <a:endParaRPr lang="en-US" sz="20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
        <p:nvSpPr>
          <p:cNvPr id="18" name="Title 1"/>
          <p:cNvSpPr txBox="1">
            <a:spLocks/>
          </p:cNvSpPr>
          <p:nvPr/>
        </p:nvSpPr>
        <p:spPr>
          <a:xfrm>
            <a:off x="614753" y="1601312"/>
            <a:ext cx="4498109" cy="2724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b="1"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rPr>
              <a:t>Reverse Auction</a:t>
            </a:r>
            <a:endParaRPr lang="en-US" sz="2000" dirty="0">
              <a:solidFill>
                <a:schemeClr val="accent2">
                  <a:lumMod val="75000"/>
                </a:schemeClr>
              </a:solidFill>
              <a:effectLst>
                <a:outerShdw blurRad="38100" dist="38100" dir="2700000" algn="tl">
                  <a:srgbClr val="000000">
                    <a:alpha val="43137"/>
                  </a:srgbClr>
                </a:outerShdw>
              </a:effectLst>
              <a:cs typeface="B Yekan" panose="00000400000000000000" pitchFamily="2" charset="-78"/>
            </a:endParaRPr>
          </a:p>
        </p:txBody>
      </p:sp>
    </p:spTree>
    <p:extLst>
      <p:ext uri="{BB962C8B-B14F-4D97-AF65-F5344CB8AC3E}">
        <p14:creationId xmlns:p14="http://schemas.microsoft.com/office/powerpoint/2010/main" val="230739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A3F99"/>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25</a:t>
            </a:fld>
            <a:endParaRPr lang="en-US"/>
          </a:p>
        </p:txBody>
      </p:sp>
      <p:sp>
        <p:nvSpPr>
          <p:cNvPr id="4" name="Title 1"/>
          <p:cNvSpPr txBox="1">
            <a:spLocks/>
          </p:cNvSpPr>
          <p:nvPr/>
        </p:nvSpPr>
        <p:spPr>
          <a:xfrm>
            <a:off x="1237672" y="173698"/>
            <a:ext cx="9716655"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3200" dirty="0">
                <a:solidFill>
                  <a:srgbClr val="FFFF00"/>
                </a:solidFill>
                <a:effectLst>
                  <a:outerShdw blurRad="38100" dist="38100" dir="2700000" algn="tl">
                    <a:srgbClr val="000000">
                      <a:alpha val="43137"/>
                    </a:srgbClr>
                  </a:outerShdw>
                </a:effectLst>
                <a:cs typeface="B Yekan" panose="00000400000000000000" pitchFamily="2" charset="-78"/>
              </a:rPr>
              <a:t>شغل های برتر مجازی در دنیای دیجیتال</a:t>
            </a:r>
          </a:p>
          <a:p>
            <a:pPr algn="ctr" rtl="1"/>
            <a:r>
              <a:rPr lang="fa-IR" sz="2000" dirty="0">
                <a:solidFill>
                  <a:srgbClr val="FFFF00"/>
                </a:solidFill>
                <a:effectLst>
                  <a:outerShdw blurRad="38100" dist="38100" dir="2700000" algn="tl">
                    <a:srgbClr val="000000">
                      <a:alpha val="43137"/>
                    </a:srgbClr>
                  </a:outerShdw>
                </a:effectLst>
                <a:cs typeface="B Yekan" panose="00000400000000000000" pitchFamily="2" charset="-78"/>
              </a:rPr>
              <a:t>دسته بندی شغلی </a:t>
            </a:r>
            <a:endParaRPr lang="en-US" sz="2000" dirty="0">
              <a:solidFill>
                <a:srgbClr val="FFFF00"/>
              </a:solidFill>
              <a:effectLst>
                <a:outerShdw blurRad="38100" dist="38100" dir="2700000" algn="tl">
                  <a:srgbClr val="000000">
                    <a:alpha val="43137"/>
                  </a:srgbClr>
                </a:outerShdw>
              </a:effectLst>
              <a:cs typeface="B Yekan" panose="00000400000000000000" pitchFamily="2" charset="-78"/>
            </a:endParaRPr>
          </a:p>
        </p:txBody>
      </p:sp>
      <p:pic>
        <p:nvPicPr>
          <p:cNvPr id="6" name="Picture 5"/>
          <p:cNvPicPr>
            <a:picLocks noChangeAspect="1"/>
          </p:cNvPicPr>
          <p:nvPr/>
        </p:nvPicPr>
        <p:blipFill>
          <a:blip r:embed="rId2"/>
          <a:stretch>
            <a:fillRect/>
          </a:stretch>
        </p:blipFill>
        <p:spPr>
          <a:xfrm>
            <a:off x="1569720" y="1238597"/>
            <a:ext cx="8793480" cy="4396740"/>
          </a:xfrm>
          <a:prstGeom prst="rect">
            <a:avLst/>
          </a:prstGeom>
        </p:spPr>
      </p:pic>
    </p:spTree>
    <p:extLst>
      <p:ext uri="{BB962C8B-B14F-4D97-AF65-F5344CB8AC3E}">
        <p14:creationId xmlns:p14="http://schemas.microsoft.com/office/powerpoint/2010/main" val="280737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A3F99"/>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26</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01  -  شغل های حوزه فناوری اطلاعات </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3526348360"/>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11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27</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شغل های حوزه مدیریت و پشتیبانی</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3097576848"/>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25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1547"/>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28</a:t>
            </a:fld>
            <a:endParaRPr lang="en-US"/>
          </a:p>
        </p:txBody>
      </p:sp>
      <p:sp>
        <p:nvSpPr>
          <p:cNvPr id="4" name="Title 1"/>
          <p:cNvSpPr txBox="1">
            <a:spLocks/>
          </p:cNvSpPr>
          <p:nvPr/>
        </p:nvSpPr>
        <p:spPr>
          <a:xfrm>
            <a:off x="4057072" y="188939"/>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03  -  شغل های حوزه پردازش محتوا</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2657321383"/>
              </p:ext>
            </p:extLst>
          </p:nvPr>
        </p:nvGraphicFramePr>
        <p:xfrm>
          <a:off x="-163286" y="1028150"/>
          <a:ext cx="10755085" cy="577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329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29</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شغل های حوزه اطلاعات </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1186104329"/>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29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BCDB"/>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chemeClr val="bg1"/>
                </a:solidFill>
                <a:effectLst>
                  <a:outerShdw blurRad="38100" dist="38100" dir="2700000" algn="tl">
                    <a:srgbClr val="000000">
                      <a:alpha val="43137"/>
                    </a:srgbClr>
                  </a:outerShdw>
                </a:effectLst>
                <a:cs typeface="B Yekan" panose="00000400000000000000" pitchFamily="2" charset="-78"/>
              </a:rPr>
              <a:t>انقلاب کسب و کار </a:t>
            </a:r>
            <a:endParaRPr lang="en-US" dirty="0">
              <a:solidFill>
                <a:schemeClr val="bg1"/>
              </a:solidFill>
              <a:effectLst>
                <a:outerShdw blurRad="38100" dist="38100" dir="2700000" algn="tl">
                  <a:srgbClr val="000000">
                    <a:alpha val="43137"/>
                  </a:srgbClr>
                </a:outerShdw>
              </a:effectLst>
              <a:cs typeface="B Yekan" panose="00000400000000000000" pitchFamily="2" charset="-78"/>
            </a:endParaRPr>
          </a:p>
        </p:txBody>
      </p:sp>
      <p:pic>
        <p:nvPicPr>
          <p:cNvPr id="1028" name="Picture 4" descr="List of Top 5 Free Open Source eCommerce Platforms in 2019"/>
          <p:cNvPicPr>
            <a:picLocks noChangeAspect="1" noChangeArrowheads="1"/>
          </p:cNvPicPr>
          <p:nvPr/>
        </p:nvPicPr>
        <p:blipFill rotWithShape="1">
          <a:blip r:embed="rId2">
            <a:extLst>
              <a:ext uri="{28A0092B-C50C-407E-A947-70E740481C1C}">
                <a14:useLocalDpi xmlns:a14="http://schemas.microsoft.com/office/drawing/2010/main" val="0"/>
              </a:ext>
            </a:extLst>
          </a:blip>
          <a:srcRect l="27354"/>
          <a:stretch/>
        </p:blipFill>
        <p:spPr bwMode="auto">
          <a:xfrm>
            <a:off x="101600" y="2221817"/>
            <a:ext cx="5604157" cy="444799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202517" y="1270416"/>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FFFF00"/>
                </a:solidFill>
                <a:effectLst>
                  <a:outerShdw blurRad="38100" dist="38100" dir="2700000" algn="tl">
                    <a:srgbClr val="000000">
                      <a:alpha val="43137"/>
                    </a:srgbClr>
                  </a:outerShdw>
                </a:effectLst>
                <a:cs typeface="B Yekan" panose="00000400000000000000" pitchFamily="2" charset="-78"/>
              </a:rPr>
              <a:t>دنیای مجازی و وضعیت کنونی آن</a:t>
            </a:r>
            <a:endParaRPr lang="en-US" sz="32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3</a:t>
            </a:fld>
            <a:endParaRPr lang="en-US"/>
          </a:p>
        </p:txBody>
      </p:sp>
      <p:sp>
        <p:nvSpPr>
          <p:cNvPr id="11" name="Title 1"/>
          <p:cNvSpPr txBox="1">
            <a:spLocks/>
          </p:cNvSpPr>
          <p:nvPr/>
        </p:nvSpPr>
        <p:spPr>
          <a:xfrm>
            <a:off x="2209800" y="2069362"/>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FFFF00"/>
                </a:solidFill>
                <a:effectLst>
                  <a:outerShdw blurRad="38100" dist="38100" dir="2700000" algn="tl">
                    <a:srgbClr val="000000">
                      <a:alpha val="43137"/>
                    </a:srgbClr>
                  </a:outerShdw>
                </a:effectLst>
                <a:cs typeface="B Yekan" panose="00000400000000000000" pitchFamily="2" charset="-78"/>
              </a:rPr>
              <a:t>مدلهای کسب و کار دیجیتال و دنیای مجازی</a:t>
            </a:r>
            <a:endParaRPr lang="en-US" sz="32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
        <p:nvSpPr>
          <p:cNvPr id="12" name="Title 1"/>
          <p:cNvSpPr txBox="1">
            <a:spLocks/>
          </p:cNvSpPr>
          <p:nvPr/>
        </p:nvSpPr>
        <p:spPr>
          <a:xfrm>
            <a:off x="2209800" y="2909782"/>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FFFF00"/>
                </a:solidFill>
                <a:effectLst>
                  <a:outerShdw blurRad="38100" dist="38100" dir="2700000" algn="tl">
                    <a:srgbClr val="000000">
                      <a:alpha val="43137"/>
                    </a:srgbClr>
                  </a:outerShdw>
                </a:effectLst>
                <a:cs typeface="B Yekan" panose="00000400000000000000" pitchFamily="2" charset="-78"/>
              </a:rPr>
              <a:t>کسب و کارهای موفق در دنیای مجازی</a:t>
            </a:r>
            <a:endParaRPr lang="en-US" sz="3200" dirty="0">
              <a:solidFill>
                <a:srgbClr val="FFFF00"/>
              </a:solidFill>
              <a:effectLst>
                <a:outerShdw blurRad="38100" dist="38100" dir="2700000" algn="tl">
                  <a:srgbClr val="000000">
                    <a:alpha val="43137"/>
                  </a:srgbClr>
                </a:outerShdw>
              </a:effectLst>
              <a:cs typeface="B Yekan" panose="00000400000000000000" pitchFamily="2" charset="-78"/>
            </a:endParaRPr>
          </a:p>
        </p:txBody>
      </p:sp>
    </p:spTree>
    <p:extLst>
      <p:ext uri="{BB962C8B-B14F-4D97-AF65-F5344CB8AC3E}">
        <p14:creationId xmlns:p14="http://schemas.microsoft.com/office/powerpoint/2010/main" val="2154956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93745"/>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30</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شغل های حوزه بازاریابی دیجیتال</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2990606319"/>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18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73C1B"/>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31</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شغل های حوزه فروش</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4224920400"/>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15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B2B5C"/>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32</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شغل های مالی </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914744988"/>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95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33</a:t>
            </a:fld>
            <a:endParaRPr lang="en-US"/>
          </a:p>
        </p:txBody>
      </p:sp>
      <p:sp>
        <p:nvSpPr>
          <p:cNvPr id="4" name="Title 1"/>
          <p:cNvSpPr txBox="1">
            <a:spLocks/>
          </p:cNvSpPr>
          <p:nvPr/>
        </p:nvSpPr>
        <p:spPr>
          <a:xfrm>
            <a:off x="4038600" y="515510"/>
            <a:ext cx="8134928" cy="1278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4FCF0"/>
                </a:solidFill>
                <a:effectLst>
                  <a:outerShdw blurRad="38100" dist="38100" dir="2700000" algn="tl">
                    <a:srgbClr val="000000">
                      <a:alpha val="43137"/>
                    </a:srgbClr>
                  </a:outerShdw>
                </a:effectLst>
                <a:cs typeface="B Yekan" panose="00000400000000000000" pitchFamily="2" charset="-78"/>
              </a:rPr>
              <a:t>02  -  عکاسی و ویدئوگرافی</a:t>
            </a:r>
            <a:endParaRPr lang="en-US" sz="3200" dirty="0">
              <a:solidFill>
                <a:srgbClr val="04FCF0"/>
              </a:solidFill>
              <a:effectLst>
                <a:outerShdw blurRad="38100" dist="38100" dir="2700000" algn="tl">
                  <a:srgbClr val="000000">
                    <a:alpha val="43137"/>
                  </a:srgbClr>
                </a:outerShdw>
              </a:effectLst>
              <a:cs typeface="B Yekan" panose="00000400000000000000" pitchFamily="2" charset="-78"/>
            </a:endParaRPr>
          </a:p>
        </p:txBody>
      </p:sp>
      <p:graphicFrame>
        <p:nvGraphicFramePr>
          <p:cNvPr id="5" name="Diagram 4"/>
          <p:cNvGraphicFramePr/>
          <p:nvPr>
            <p:extLst>
              <p:ext uri="{D42A27DB-BD31-4B8C-83A1-F6EECF244321}">
                <p14:modId xmlns:p14="http://schemas.microsoft.com/office/powerpoint/2010/main" val="2588454056"/>
              </p:ext>
            </p:extLst>
          </p:nvPr>
        </p:nvGraphicFramePr>
        <p:xfrm>
          <a:off x="2820306" y="1434541"/>
          <a:ext cx="9230179" cy="43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62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@Taha S Soltani 2022</a:t>
            </a:r>
          </a:p>
        </p:txBody>
      </p:sp>
      <p:sp>
        <p:nvSpPr>
          <p:cNvPr id="3" name="Slide Number Placeholder 2"/>
          <p:cNvSpPr>
            <a:spLocks noGrp="1"/>
          </p:cNvSpPr>
          <p:nvPr>
            <p:ph type="sldNum" sz="quarter" idx="12"/>
          </p:nvPr>
        </p:nvSpPr>
        <p:spPr/>
        <p:txBody>
          <a:bodyPr/>
          <a:lstStyle/>
          <a:p>
            <a:fld id="{33E1BC0D-4A33-49DE-BC6D-7B79BE354822}" type="slidenum">
              <a:rPr lang="en-US" smtClean="0"/>
              <a:t>34</a:t>
            </a:fld>
            <a:endParaRPr lang="en-US"/>
          </a:p>
        </p:txBody>
      </p:sp>
      <p:pic>
        <p:nvPicPr>
          <p:cNvPr id="4" name="Picture 3"/>
          <p:cNvPicPr>
            <a:picLocks noChangeAspect="1"/>
          </p:cNvPicPr>
          <p:nvPr/>
        </p:nvPicPr>
        <p:blipFill rotWithShape="1">
          <a:blip r:embed="rId2"/>
          <a:srcRect b="9371"/>
          <a:stretch/>
        </p:blipFill>
        <p:spPr>
          <a:xfrm>
            <a:off x="1884219" y="1728569"/>
            <a:ext cx="8608290" cy="3360668"/>
          </a:xfrm>
          <a:prstGeom prst="rect">
            <a:avLst/>
          </a:prstGeom>
        </p:spPr>
      </p:pic>
    </p:spTree>
    <p:extLst>
      <p:ext uri="{BB962C8B-B14F-4D97-AF65-F5344CB8AC3E}">
        <p14:creationId xmlns:p14="http://schemas.microsoft.com/office/powerpoint/2010/main" val="93986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1F3"/>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rgbClr val="0070C0"/>
                </a:solidFill>
                <a:effectLst>
                  <a:outerShdw blurRad="38100" dist="38100" dir="2700000" algn="tl">
                    <a:srgbClr val="000000">
                      <a:alpha val="43137"/>
                    </a:srgbClr>
                  </a:outerShdw>
                </a:effectLst>
                <a:cs typeface="B Yekan" panose="00000400000000000000" pitchFamily="2" charset="-78"/>
              </a:rPr>
              <a:t>کسب و کار ها در عصر دیجیتال</a:t>
            </a:r>
            <a:endParaRPr lang="en-US" dirty="0">
              <a:solidFill>
                <a:srgbClr val="0070C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441393" y="1254727"/>
            <a:ext cx="6672917"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0B050"/>
                </a:solidFill>
                <a:effectLst>
                  <a:outerShdw blurRad="38100" dist="38100" dir="2700000" algn="tl">
                    <a:srgbClr val="000000">
                      <a:alpha val="43137"/>
                    </a:srgbClr>
                  </a:outerShdw>
                </a:effectLst>
                <a:cs typeface="B Yekan" panose="00000400000000000000" pitchFamily="2" charset="-78"/>
              </a:rPr>
              <a:t>ایجاد و توسعه شتابان شرکت های دیجیتال</a:t>
            </a:r>
            <a:endParaRPr lang="en-US" sz="32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4</a:t>
            </a:fld>
            <a:endParaRPr lang="en-US"/>
          </a:p>
        </p:txBody>
      </p:sp>
      <p:sp>
        <p:nvSpPr>
          <p:cNvPr id="11" name="Title 1"/>
          <p:cNvSpPr txBox="1">
            <a:spLocks/>
          </p:cNvSpPr>
          <p:nvPr/>
        </p:nvSpPr>
        <p:spPr>
          <a:xfrm>
            <a:off x="441393" y="5499161"/>
            <a:ext cx="7418752"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B0F0"/>
                </a:solidFill>
                <a:cs typeface="B Yekan" panose="00000400000000000000" pitchFamily="2" charset="-78"/>
              </a:rPr>
              <a:t>Digital is the main reason just over half of the companies on the Fortune 500 have disappeared since the year 2000 - </a:t>
            </a:r>
            <a:r>
              <a:rPr lang="en-US" sz="2000" dirty="0">
                <a:solidFill>
                  <a:srgbClr val="00B0F0"/>
                </a:solidFill>
              </a:rPr>
              <a:t>Pierre Nanterme</a:t>
            </a:r>
            <a:endParaRPr lang="en-US" sz="2000" dirty="0">
              <a:solidFill>
                <a:srgbClr val="00B0F0"/>
              </a:solidFill>
              <a:cs typeface="B Yekan" panose="00000400000000000000" pitchFamily="2" charset="-78"/>
            </a:endParaRPr>
          </a:p>
        </p:txBody>
      </p:sp>
      <p:sp>
        <p:nvSpPr>
          <p:cNvPr id="12" name="Title 1"/>
          <p:cNvSpPr txBox="1">
            <a:spLocks/>
          </p:cNvSpPr>
          <p:nvPr/>
        </p:nvSpPr>
        <p:spPr>
          <a:xfrm>
            <a:off x="-2029690" y="1972774"/>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0B050"/>
                </a:solidFill>
                <a:effectLst>
                  <a:outerShdw blurRad="38100" dist="38100" dir="2700000" algn="tl">
                    <a:srgbClr val="000000">
                      <a:alpha val="43137"/>
                    </a:srgbClr>
                  </a:outerShdw>
                </a:effectLst>
                <a:cs typeface="B Yekan" panose="00000400000000000000" pitchFamily="2" charset="-78"/>
              </a:rPr>
              <a:t>رشد استارت آپ های دیجیتال در دهه گذشته</a:t>
            </a:r>
            <a:endParaRPr lang="en-US" sz="3200" dirty="0">
              <a:solidFill>
                <a:srgbClr val="00B050"/>
              </a:solidFill>
              <a:effectLst>
                <a:outerShdw blurRad="38100" dist="38100" dir="2700000" algn="tl">
                  <a:srgbClr val="000000">
                    <a:alpha val="43137"/>
                  </a:srgbClr>
                </a:outerShdw>
              </a:effectLst>
              <a:cs typeface="B Yekan" panose="00000400000000000000" pitchFamily="2" charset="-78"/>
            </a:endParaRPr>
          </a:p>
        </p:txBody>
      </p:sp>
      <p:pic>
        <p:nvPicPr>
          <p:cNvPr id="2" name="Picture 1"/>
          <p:cNvPicPr>
            <a:picLocks noChangeAspect="1"/>
          </p:cNvPicPr>
          <p:nvPr/>
        </p:nvPicPr>
        <p:blipFill rotWithShape="1">
          <a:blip r:embed="rId3"/>
          <a:srcRect l="21454" r="19033"/>
          <a:stretch/>
        </p:blipFill>
        <p:spPr>
          <a:xfrm>
            <a:off x="8091054" y="2723467"/>
            <a:ext cx="4100946" cy="4134533"/>
          </a:xfrm>
          <a:prstGeom prst="rect">
            <a:avLst/>
          </a:prstGeom>
        </p:spPr>
      </p:pic>
      <p:sp>
        <p:nvSpPr>
          <p:cNvPr id="9" name="Title 1"/>
          <p:cNvSpPr txBox="1">
            <a:spLocks/>
          </p:cNvSpPr>
          <p:nvPr/>
        </p:nvSpPr>
        <p:spPr>
          <a:xfrm>
            <a:off x="-2029690" y="272346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0B050"/>
                </a:solidFill>
                <a:effectLst>
                  <a:outerShdw blurRad="38100" dist="38100" dir="2700000" algn="tl">
                    <a:srgbClr val="000000">
                      <a:alpha val="43137"/>
                    </a:srgbClr>
                  </a:outerShdw>
                </a:effectLst>
                <a:cs typeface="B Yekan" panose="00000400000000000000" pitchFamily="2" charset="-78"/>
              </a:rPr>
              <a:t>فناوری جایگزین بانکداری و انرژی</a:t>
            </a:r>
            <a:endParaRPr lang="en-US" sz="32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Tree>
    <p:extLst>
      <p:ext uri="{BB962C8B-B14F-4D97-AF65-F5344CB8AC3E}">
        <p14:creationId xmlns:p14="http://schemas.microsoft.com/office/powerpoint/2010/main" val="346314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803591" y="494423"/>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rgbClr val="0070C0"/>
                </a:solidFill>
                <a:effectLst>
                  <a:outerShdw blurRad="38100" dist="38100" dir="2700000" algn="tl">
                    <a:srgbClr val="000000">
                      <a:alpha val="43137"/>
                    </a:srgbClr>
                  </a:outerShdw>
                </a:effectLst>
                <a:cs typeface="B Yekan" panose="00000400000000000000" pitchFamily="2" charset="-78"/>
              </a:rPr>
              <a:t>کسب و کار ها در عصر دیجیتال</a:t>
            </a:r>
            <a:endParaRPr lang="en-US" dirty="0">
              <a:solidFill>
                <a:srgbClr val="0070C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endParaRPr lang="en-US" dirty="0"/>
          </a:p>
        </p:txBody>
      </p:sp>
      <p:sp>
        <p:nvSpPr>
          <p:cNvPr id="7" name="Slide Number Placeholder 6"/>
          <p:cNvSpPr>
            <a:spLocks noGrp="1"/>
          </p:cNvSpPr>
          <p:nvPr>
            <p:ph type="sldNum" sz="quarter" idx="12"/>
          </p:nvPr>
        </p:nvSpPr>
        <p:spPr/>
        <p:txBody>
          <a:bodyPr/>
          <a:lstStyle/>
          <a:p>
            <a:fld id="{33E1BC0D-4A33-49DE-BC6D-7B79BE354822}" type="slidenum">
              <a:rPr lang="en-US" smtClean="0"/>
              <a:t>5</a:t>
            </a:fld>
            <a:endParaRPr lang="en-US"/>
          </a:p>
        </p:txBody>
      </p:sp>
      <p:pic>
        <p:nvPicPr>
          <p:cNvPr id="3" name="Picture 2"/>
          <p:cNvPicPr>
            <a:picLocks noChangeAspect="1"/>
          </p:cNvPicPr>
          <p:nvPr/>
        </p:nvPicPr>
        <p:blipFill>
          <a:blip r:embed="rId2"/>
          <a:stretch>
            <a:fillRect/>
          </a:stretch>
        </p:blipFill>
        <p:spPr>
          <a:xfrm>
            <a:off x="7708226" y="1613757"/>
            <a:ext cx="4207538" cy="4329112"/>
          </a:xfrm>
          <a:prstGeom prst="rect">
            <a:avLst/>
          </a:prstGeom>
        </p:spPr>
      </p:pic>
      <p:pic>
        <p:nvPicPr>
          <p:cNvPr id="5" name="Picture 4"/>
          <p:cNvPicPr>
            <a:picLocks noChangeAspect="1"/>
          </p:cNvPicPr>
          <p:nvPr/>
        </p:nvPicPr>
        <p:blipFill>
          <a:blip r:embed="rId3"/>
          <a:stretch>
            <a:fillRect/>
          </a:stretch>
        </p:blipFill>
        <p:spPr>
          <a:xfrm>
            <a:off x="44683" y="1660394"/>
            <a:ext cx="7569083" cy="4257609"/>
          </a:xfrm>
          <a:prstGeom prst="rect">
            <a:avLst/>
          </a:prstGeom>
        </p:spPr>
      </p:pic>
    </p:spTree>
    <p:extLst>
      <p:ext uri="{BB962C8B-B14F-4D97-AF65-F5344CB8AC3E}">
        <p14:creationId xmlns:p14="http://schemas.microsoft.com/office/powerpoint/2010/main" val="373153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7FD"/>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rgbClr val="0070C0"/>
                </a:solidFill>
                <a:effectLst>
                  <a:outerShdw blurRad="38100" dist="38100" dir="2700000" algn="tl">
                    <a:srgbClr val="000000">
                      <a:alpha val="43137"/>
                    </a:srgbClr>
                  </a:outerShdw>
                </a:effectLst>
                <a:cs typeface="B Yekan" panose="00000400000000000000" pitchFamily="2" charset="-78"/>
              </a:rPr>
              <a:t>کسب و کار ها در عصر دیجیتال</a:t>
            </a:r>
            <a:endParaRPr lang="en-US" dirty="0">
              <a:solidFill>
                <a:srgbClr val="0070C0"/>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4816941" y="1302580"/>
            <a:ext cx="6672917"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800" dirty="0">
                <a:solidFill>
                  <a:srgbClr val="00B050"/>
                </a:solidFill>
                <a:effectLst>
                  <a:outerShdw blurRad="38100" dist="38100" dir="2700000" algn="tl">
                    <a:srgbClr val="000000">
                      <a:alpha val="43137"/>
                    </a:srgbClr>
                  </a:outerShdw>
                </a:effectLst>
                <a:cs typeface="B Yekan" panose="00000400000000000000" pitchFamily="2" charset="-78"/>
              </a:rPr>
              <a:t>عرصه سامانه ها </a:t>
            </a:r>
            <a:r>
              <a:rPr lang="fa-IR" sz="2800" dirty="0" err="1">
                <a:solidFill>
                  <a:srgbClr val="00B050"/>
                </a:solidFill>
                <a:effectLst>
                  <a:outerShdw blurRad="38100" dist="38100" dir="2700000" algn="tl">
                    <a:srgbClr val="000000">
                      <a:alpha val="43137"/>
                    </a:srgbClr>
                  </a:outerShdw>
                </a:effectLst>
                <a:cs typeface="B Yekan" panose="00000400000000000000" pitchFamily="2" charset="-78"/>
              </a:rPr>
              <a:t>سایبرفیزیکی</a:t>
            </a:r>
            <a:r>
              <a:rPr lang="fa-IR" sz="2800" dirty="0">
                <a:solidFill>
                  <a:srgbClr val="00B050"/>
                </a:solidFill>
                <a:effectLst>
                  <a:outerShdw blurRad="38100" dist="38100" dir="2700000" algn="tl">
                    <a:srgbClr val="000000">
                      <a:alpha val="43137"/>
                    </a:srgbClr>
                  </a:outerShdw>
                </a:effectLst>
                <a:cs typeface="B Yekan" panose="00000400000000000000" pitchFamily="2" charset="-78"/>
              </a:rPr>
              <a:t> </a:t>
            </a:r>
            <a:endParaRPr lang="en-US" sz="28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6</a:t>
            </a:fld>
            <a:endParaRPr lang="en-US"/>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err="1">
                <a:solidFill>
                  <a:srgbClr val="00B050"/>
                </a:solidFill>
                <a:effectLst>
                  <a:outerShdw blurRad="38100" dist="38100" dir="2700000" algn="tl">
                    <a:srgbClr val="000000">
                      <a:alpha val="43137"/>
                    </a:srgbClr>
                  </a:outerShdw>
                </a:effectLst>
                <a:cs typeface="B Yekan" panose="00000400000000000000" pitchFamily="2" charset="-78"/>
              </a:rPr>
              <a:t>همگرایی</a:t>
            </a:r>
            <a:r>
              <a:rPr lang="fa-IR" sz="2400" dirty="0">
                <a:solidFill>
                  <a:srgbClr val="00B050"/>
                </a:solidFill>
                <a:effectLst>
                  <a:outerShdw blurRad="38100" dist="38100" dir="2700000" algn="tl">
                    <a:srgbClr val="000000">
                      <a:alpha val="43137"/>
                    </a:srgbClr>
                  </a:outerShdw>
                </a:effectLst>
                <a:cs typeface="B Yekan" panose="00000400000000000000" pitchFamily="2" charset="-78"/>
              </a:rPr>
              <a:t> </a:t>
            </a:r>
            <a:r>
              <a:rPr lang="fa-IR" sz="2400" dirty="0" err="1">
                <a:solidFill>
                  <a:srgbClr val="00B050"/>
                </a:solidFill>
                <a:effectLst>
                  <a:outerShdw blurRad="38100" dist="38100" dir="2700000" algn="tl">
                    <a:srgbClr val="000000">
                      <a:alpha val="43137"/>
                    </a:srgbClr>
                  </a:outerShdw>
                </a:effectLst>
                <a:cs typeface="B Yekan" panose="00000400000000000000" pitchFamily="2" charset="-78"/>
              </a:rPr>
              <a:t>فناوریها</a:t>
            </a:r>
            <a:endParaRPr lang="en-US" sz="2400" dirty="0">
              <a:solidFill>
                <a:srgbClr val="00B050"/>
              </a:solidFill>
              <a:effectLst>
                <a:outerShdw blurRad="38100" dist="38100" dir="2700000" algn="tl">
                  <a:srgbClr val="000000">
                    <a:alpha val="43137"/>
                  </a:srgbClr>
                </a:outerShdw>
              </a:effectLst>
              <a:cs typeface="B Yekan" panose="00000400000000000000" pitchFamily="2" charset="-78"/>
            </a:endParaRPr>
          </a:p>
        </p:txBody>
      </p:sp>
      <p:sp>
        <p:nvSpPr>
          <p:cNvPr id="9" name="Title 1"/>
          <p:cNvSpPr txBox="1">
            <a:spLocks/>
          </p:cNvSpPr>
          <p:nvPr/>
        </p:nvSpPr>
        <p:spPr>
          <a:xfrm>
            <a:off x="-2029690" y="272346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dirty="0">
                <a:solidFill>
                  <a:srgbClr val="00B050"/>
                </a:solidFill>
                <a:effectLst>
                  <a:outerShdw blurRad="38100" dist="38100" dir="2700000" algn="tl">
                    <a:srgbClr val="000000">
                      <a:alpha val="43137"/>
                    </a:srgbClr>
                  </a:outerShdw>
                </a:effectLst>
                <a:cs typeface="B Yekan" panose="00000400000000000000" pitchFamily="2" charset="-78"/>
              </a:rPr>
              <a:t>فناوری جایگزین بانکداری و انرژی</a:t>
            </a:r>
            <a:endParaRPr lang="en-US" sz="3200" dirty="0">
              <a:solidFill>
                <a:srgbClr val="00B050"/>
              </a:solidFill>
              <a:effectLst>
                <a:outerShdw blurRad="38100" dist="38100" dir="2700000" algn="tl">
                  <a:srgbClr val="000000">
                    <a:alpha val="43137"/>
                  </a:srgbClr>
                </a:outerShdw>
              </a:effectLst>
              <a:cs typeface="B Yekan" panose="00000400000000000000" pitchFamily="2" charset="-78"/>
            </a:endParaRPr>
          </a:p>
        </p:txBody>
      </p:sp>
      <p:pic>
        <p:nvPicPr>
          <p:cNvPr id="3" name="Picture 2"/>
          <p:cNvPicPr>
            <a:picLocks noChangeAspect="1"/>
          </p:cNvPicPr>
          <p:nvPr/>
        </p:nvPicPr>
        <p:blipFill>
          <a:blip r:embed="rId2"/>
          <a:stretch>
            <a:fillRect/>
          </a:stretch>
        </p:blipFill>
        <p:spPr>
          <a:xfrm>
            <a:off x="348419" y="1925061"/>
            <a:ext cx="7380362" cy="4431289"/>
          </a:xfrm>
          <a:prstGeom prst="rect">
            <a:avLst/>
          </a:prstGeom>
        </p:spPr>
      </p:pic>
      <p:pic>
        <p:nvPicPr>
          <p:cNvPr id="5" name="Picture 4"/>
          <p:cNvPicPr>
            <a:picLocks noChangeAspect="1"/>
          </p:cNvPicPr>
          <p:nvPr/>
        </p:nvPicPr>
        <p:blipFill rotWithShape="1">
          <a:blip r:embed="rId3"/>
          <a:srcRect l="10044" t="30079" r="57072" b="5897"/>
          <a:stretch/>
        </p:blipFill>
        <p:spPr>
          <a:xfrm>
            <a:off x="7800109" y="4898050"/>
            <a:ext cx="1256145" cy="1376218"/>
          </a:xfrm>
          <a:prstGeom prst="rect">
            <a:avLst/>
          </a:prstGeom>
        </p:spPr>
      </p:pic>
      <p:sp>
        <p:nvSpPr>
          <p:cNvPr id="10" name="Right Arrow 9"/>
          <p:cNvSpPr/>
          <p:nvPr/>
        </p:nvSpPr>
        <p:spPr>
          <a:xfrm>
            <a:off x="4870126" y="5778789"/>
            <a:ext cx="2858655" cy="42487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142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chemeClr val="accent2">
                    <a:lumMod val="50000"/>
                  </a:schemeClr>
                </a:solidFill>
                <a:effectLst>
                  <a:outerShdw blurRad="38100" dist="38100" dir="2700000" algn="tl">
                    <a:srgbClr val="000000">
                      <a:alpha val="43137"/>
                    </a:srgbClr>
                  </a:outerShdw>
                </a:effectLst>
                <a:cs typeface="B Yekan" panose="00000400000000000000" pitchFamily="2" charset="-78"/>
              </a:rPr>
              <a:t>کسب و کار ها در عصر دیجیتال</a:t>
            </a:r>
            <a:endParaRPr lang="en-US" dirty="0">
              <a:solidFill>
                <a:schemeClr val="accent2">
                  <a:lumMod val="50000"/>
                </a:schemeClr>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4816941" y="1302580"/>
            <a:ext cx="6672917"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2800" dirty="0" err="1">
                <a:solidFill>
                  <a:srgbClr val="FF0000"/>
                </a:solidFill>
                <a:effectLst>
                  <a:outerShdw blurRad="38100" dist="38100" dir="2700000" algn="tl">
                    <a:srgbClr val="000000">
                      <a:alpha val="43137"/>
                    </a:srgbClr>
                  </a:outerShdw>
                </a:effectLst>
                <a:cs typeface="B Yekan" panose="00000400000000000000" pitchFamily="2" charset="-78"/>
              </a:rPr>
              <a:t>Explotation</a:t>
            </a:r>
            <a:r>
              <a:rPr lang="en-US" sz="2800" dirty="0">
                <a:solidFill>
                  <a:srgbClr val="FF0000"/>
                </a:solidFill>
                <a:effectLst>
                  <a:outerShdw blurRad="38100" dist="38100" dir="2700000" algn="tl">
                    <a:srgbClr val="000000">
                      <a:alpha val="43137"/>
                    </a:srgbClr>
                  </a:outerShdw>
                </a:effectLst>
                <a:cs typeface="B Yekan" panose="00000400000000000000" pitchFamily="2" charset="-78"/>
              </a:rPr>
              <a:t> vs Exploration</a:t>
            </a: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7</a:t>
            </a:fld>
            <a:endParaRPr lang="en-US"/>
          </a:p>
        </p:txBody>
      </p:sp>
      <p:sp>
        <p:nvSpPr>
          <p:cNvPr id="12" name="Title 1"/>
          <p:cNvSpPr txBox="1">
            <a:spLocks/>
          </p:cNvSpPr>
          <p:nvPr/>
        </p:nvSpPr>
        <p:spPr>
          <a:xfrm>
            <a:off x="2345858" y="1830461"/>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a:solidFill>
                  <a:srgbClr val="FF0000"/>
                </a:solidFill>
                <a:effectLst>
                  <a:outerShdw blurRad="38100" dist="38100" dir="2700000" algn="tl">
                    <a:srgbClr val="000000">
                      <a:alpha val="43137"/>
                    </a:srgbClr>
                  </a:outerShdw>
                </a:effectLst>
                <a:cs typeface="B Yekan" panose="00000400000000000000" pitchFamily="2" charset="-78"/>
              </a:rPr>
              <a:t>تغییر نگرش در ارزش آفرینی (</a:t>
            </a:r>
            <a:r>
              <a:rPr lang="en-US" sz="2400" dirty="0">
                <a:solidFill>
                  <a:srgbClr val="FF0000"/>
                </a:solidFill>
                <a:effectLst>
                  <a:outerShdw blurRad="38100" dist="38100" dir="2700000" algn="tl">
                    <a:srgbClr val="000000">
                      <a:alpha val="43137"/>
                    </a:srgbClr>
                  </a:outerShdw>
                </a:effectLst>
                <a:cs typeface="B Yekan" panose="00000400000000000000" pitchFamily="2" charset="-78"/>
              </a:rPr>
              <a:t>Value Creation</a:t>
            </a:r>
            <a:r>
              <a:rPr lang="fa-IR" sz="2400" dirty="0">
                <a:solidFill>
                  <a:srgbClr val="FF0000"/>
                </a:solidFill>
                <a:effectLst>
                  <a:outerShdw blurRad="38100" dist="38100" dir="2700000" algn="tl">
                    <a:srgbClr val="000000">
                      <a:alpha val="43137"/>
                    </a:srgbClr>
                  </a:outerShdw>
                </a:effectLst>
                <a:cs typeface="B Yekan" panose="00000400000000000000" pitchFamily="2" charset="-78"/>
              </a:rPr>
              <a:t>) </a:t>
            </a:r>
            <a:endParaRPr lang="en-US" sz="2400" dirty="0">
              <a:solidFill>
                <a:srgbClr val="FF0000"/>
              </a:solidFill>
              <a:effectLst>
                <a:outerShdw blurRad="38100" dist="38100" dir="2700000" algn="tl">
                  <a:srgbClr val="000000">
                    <a:alpha val="43137"/>
                  </a:srgbClr>
                </a:outerShdw>
              </a:effectLst>
              <a:cs typeface="B Yekan" panose="00000400000000000000" pitchFamily="2" charset="-78"/>
            </a:endParaRPr>
          </a:p>
        </p:txBody>
      </p:sp>
      <p:pic>
        <p:nvPicPr>
          <p:cNvPr id="15" name="Picture 14"/>
          <p:cNvPicPr>
            <a:picLocks noChangeAspect="1"/>
          </p:cNvPicPr>
          <p:nvPr/>
        </p:nvPicPr>
        <p:blipFill>
          <a:blip r:embed="rId2"/>
          <a:stretch>
            <a:fillRect/>
          </a:stretch>
        </p:blipFill>
        <p:spPr>
          <a:xfrm>
            <a:off x="4639175" y="3173218"/>
            <a:ext cx="6308012" cy="3548257"/>
          </a:xfrm>
          <a:prstGeom prst="rect">
            <a:avLst/>
          </a:prstGeom>
        </p:spPr>
      </p:pic>
      <p:pic>
        <p:nvPicPr>
          <p:cNvPr id="13" name="Picture 12"/>
          <p:cNvPicPr>
            <a:picLocks noChangeAspect="1"/>
          </p:cNvPicPr>
          <p:nvPr/>
        </p:nvPicPr>
        <p:blipFill rotWithShape="1">
          <a:blip r:embed="rId3"/>
          <a:srcRect l="5172" t="18767" r="2528" b="7202"/>
          <a:stretch/>
        </p:blipFill>
        <p:spPr>
          <a:xfrm>
            <a:off x="1469470" y="2569677"/>
            <a:ext cx="7222949" cy="3258792"/>
          </a:xfrm>
          <a:prstGeom prst="rect">
            <a:avLst/>
          </a:prstGeom>
        </p:spPr>
      </p:pic>
    </p:spTree>
    <p:extLst>
      <p:ext uri="{BB962C8B-B14F-4D97-AF65-F5344CB8AC3E}">
        <p14:creationId xmlns:p14="http://schemas.microsoft.com/office/powerpoint/2010/main" val="242491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6C8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chemeClr val="bg1">
                    <a:lumMod val="95000"/>
                  </a:schemeClr>
                </a:solidFill>
                <a:effectLst>
                  <a:outerShdw blurRad="38100" dist="38100" dir="2700000" algn="tl">
                    <a:srgbClr val="000000">
                      <a:alpha val="43137"/>
                    </a:srgbClr>
                  </a:outerShdw>
                </a:effectLst>
                <a:cs typeface="B Yekan" panose="00000400000000000000" pitchFamily="2" charset="-78"/>
              </a:rPr>
              <a:t>قدرت و پتانسیل </a:t>
            </a:r>
            <a:r>
              <a:rPr lang="fa-IR" dirty="0" err="1">
                <a:solidFill>
                  <a:schemeClr val="bg1">
                    <a:lumMod val="95000"/>
                  </a:schemeClr>
                </a:solidFill>
                <a:effectLst>
                  <a:outerShdw blurRad="38100" dist="38100" dir="2700000" algn="tl">
                    <a:srgbClr val="000000">
                      <a:alpha val="43137"/>
                    </a:srgbClr>
                  </a:outerShdw>
                </a:effectLst>
                <a:cs typeface="B Yekan" panose="00000400000000000000" pitchFamily="2" charset="-78"/>
              </a:rPr>
              <a:t>پلتفرم</a:t>
            </a:r>
            <a:r>
              <a:rPr lang="fa-IR" dirty="0">
                <a:solidFill>
                  <a:schemeClr val="bg1">
                    <a:lumMod val="95000"/>
                  </a:schemeClr>
                </a:solidFill>
                <a:effectLst>
                  <a:outerShdw blurRad="38100" dist="38100" dir="2700000" algn="tl">
                    <a:srgbClr val="000000">
                      <a:alpha val="43137"/>
                    </a:srgbClr>
                  </a:outerShdw>
                </a:effectLst>
                <a:cs typeface="B Yekan" panose="00000400000000000000" pitchFamily="2" charset="-78"/>
              </a:rPr>
              <a:t> های دیجیتال</a:t>
            </a:r>
            <a:endParaRPr lang="en-US" dirty="0">
              <a:solidFill>
                <a:schemeClr val="bg1">
                  <a:lumMod val="95000"/>
                </a:schemeClr>
              </a:solidFill>
              <a:effectLst>
                <a:outerShdw blurRad="38100" dist="38100" dir="2700000" algn="tl">
                  <a:srgbClr val="000000">
                    <a:alpha val="43137"/>
                  </a:srgbClr>
                </a:outerShdw>
              </a:effectLst>
              <a:cs typeface="B Yekan" panose="00000400000000000000" pitchFamily="2" charset="-78"/>
            </a:endParaRPr>
          </a:p>
        </p:txBody>
      </p:sp>
      <p:sp>
        <p:nvSpPr>
          <p:cNvPr id="8" name="Title 1"/>
          <p:cNvSpPr txBox="1">
            <a:spLocks/>
          </p:cNvSpPr>
          <p:nvPr/>
        </p:nvSpPr>
        <p:spPr>
          <a:xfrm>
            <a:off x="384898" y="1447167"/>
            <a:ext cx="7943094"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بزرگترین سرویس تاکسی دنیا مالک هیچ تاکسی نیست </a:t>
            </a:r>
            <a:endParaRPr lang="en-US"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8</a:t>
            </a:fld>
            <a:endParaRPr lang="en-US"/>
          </a:p>
        </p:txBody>
      </p:sp>
      <p:sp>
        <p:nvSpPr>
          <p:cNvPr id="10" name="Title 1"/>
          <p:cNvSpPr txBox="1">
            <a:spLocks/>
          </p:cNvSpPr>
          <p:nvPr/>
        </p:nvSpPr>
        <p:spPr>
          <a:xfrm>
            <a:off x="-104631" y="1975048"/>
            <a:ext cx="8432623"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بزرگترین شرکت چند رسانه ای دنیا هیچ محتوایی تولید </a:t>
            </a:r>
            <a:r>
              <a:rPr lang="fa-IR" sz="2400" b="1" dirty="0" err="1">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نمی</a:t>
            </a:r>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 کند</a:t>
            </a:r>
            <a:endParaRPr lang="en-US"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p:txBody>
      </p:sp>
      <p:sp>
        <p:nvSpPr>
          <p:cNvPr id="11" name="Title 1"/>
          <p:cNvSpPr txBox="1">
            <a:spLocks/>
          </p:cNvSpPr>
          <p:nvPr/>
        </p:nvSpPr>
        <p:spPr>
          <a:xfrm>
            <a:off x="-603396" y="2573040"/>
            <a:ext cx="8931385"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با ارزش ترین بازار خرده فروشی دنیا برای خود هیچ موجودی ندارد</a:t>
            </a:r>
            <a:endParaRPr lang="en-US"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p:txBody>
      </p:sp>
      <p:sp>
        <p:nvSpPr>
          <p:cNvPr id="14" name="Title 1"/>
          <p:cNvSpPr txBox="1">
            <a:spLocks/>
          </p:cNvSpPr>
          <p:nvPr/>
        </p:nvSpPr>
        <p:spPr>
          <a:xfrm>
            <a:off x="-603395" y="3171032"/>
            <a:ext cx="8931385"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rPr>
              <a:t>بزرگترین خدمات اسکان و اجاره دنیا هیچ دارایی برای خود ندارد</a:t>
            </a:r>
            <a:endParaRPr lang="en-US" sz="2400" b="1" dirty="0">
              <a:solidFill>
                <a:schemeClr val="accent4">
                  <a:lumMod val="40000"/>
                  <a:lumOff val="60000"/>
                </a:schemeClr>
              </a:solidFill>
              <a:effectLst>
                <a:outerShdw blurRad="38100" dist="38100" dir="2700000" algn="tl">
                  <a:srgbClr val="000000">
                    <a:alpha val="43137"/>
                  </a:srgbClr>
                </a:outerShdw>
              </a:effectLst>
              <a:cs typeface="B Yekan" panose="00000400000000000000" pitchFamily="2" charset="-78"/>
            </a:endParaRPr>
          </a:p>
        </p:txBody>
      </p:sp>
      <p:pic>
        <p:nvPicPr>
          <p:cNvPr id="3" name="Picture 2"/>
          <p:cNvPicPr>
            <a:picLocks noChangeAspect="1"/>
          </p:cNvPicPr>
          <p:nvPr/>
        </p:nvPicPr>
        <p:blipFill rotWithShape="1">
          <a:blip r:embed="rId2"/>
          <a:srcRect l="8984" r="10654"/>
          <a:stretch/>
        </p:blipFill>
        <p:spPr>
          <a:xfrm>
            <a:off x="7610763" y="3865126"/>
            <a:ext cx="4581237" cy="2992874"/>
          </a:xfrm>
          <a:prstGeom prst="rect">
            <a:avLst/>
          </a:prstGeom>
        </p:spPr>
      </p:pic>
    </p:spTree>
    <p:extLst>
      <p:ext uri="{BB962C8B-B14F-4D97-AF65-F5344CB8AC3E}">
        <p14:creationId xmlns:p14="http://schemas.microsoft.com/office/powerpoint/2010/main" val="345560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719754" y="254977"/>
            <a:ext cx="9144000" cy="9514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chemeClr val="bg1">
                    <a:lumMod val="95000"/>
                  </a:schemeClr>
                </a:solidFill>
                <a:effectLst>
                  <a:outerShdw blurRad="38100" dist="38100" dir="2700000" algn="tl">
                    <a:srgbClr val="000000">
                      <a:alpha val="43137"/>
                    </a:srgbClr>
                  </a:outerShdw>
                </a:effectLst>
                <a:cs typeface="B Yekan" panose="00000400000000000000" pitchFamily="2" charset="-78"/>
              </a:rPr>
              <a:t>قدرت و پتانسیل </a:t>
            </a:r>
            <a:r>
              <a:rPr lang="fa-IR" dirty="0" err="1">
                <a:solidFill>
                  <a:schemeClr val="bg1">
                    <a:lumMod val="95000"/>
                  </a:schemeClr>
                </a:solidFill>
                <a:effectLst>
                  <a:outerShdw blurRad="38100" dist="38100" dir="2700000" algn="tl">
                    <a:srgbClr val="000000">
                      <a:alpha val="43137"/>
                    </a:srgbClr>
                  </a:outerShdw>
                </a:effectLst>
                <a:cs typeface="B Yekan" panose="00000400000000000000" pitchFamily="2" charset="-78"/>
              </a:rPr>
              <a:t>پلتفرم</a:t>
            </a:r>
            <a:r>
              <a:rPr lang="fa-IR" dirty="0">
                <a:solidFill>
                  <a:schemeClr val="bg1">
                    <a:lumMod val="95000"/>
                  </a:schemeClr>
                </a:solidFill>
                <a:effectLst>
                  <a:outerShdw blurRad="38100" dist="38100" dir="2700000" algn="tl">
                    <a:srgbClr val="000000">
                      <a:alpha val="43137"/>
                    </a:srgbClr>
                  </a:outerShdw>
                </a:effectLst>
                <a:cs typeface="B Yekan" panose="00000400000000000000" pitchFamily="2" charset="-78"/>
              </a:rPr>
              <a:t> های دیجیتال</a:t>
            </a:r>
            <a:endParaRPr lang="en-US" dirty="0">
              <a:solidFill>
                <a:schemeClr val="bg1">
                  <a:lumMod val="95000"/>
                </a:schemeClr>
              </a:solidFill>
              <a:effectLst>
                <a:outerShdw blurRad="38100" dist="38100" dir="2700000" algn="tl">
                  <a:srgbClr val="000000">
                    <a:alpha val="43137"/>
                  </a:srgbClr>
                </a:outerShdw>
              </a:effectLst>
              <a:cs typeface="B Yekan" panose="00000400000000000000" pitchFamily="2" charset="-78"/>
            </a:endParaRPr>
          </a:p>
        </p:txBody>
      </p:sp>
      <p:sp>
        <p:nvSpPr>
          <p:cNvPr id="6" name="Footer Placeholder 5"/>
          <p:cNvSpPr>
            <a:spLocks noGrp="1"/>
          </p:cNvSpPr>
          <p:nvPr>
            <p:ph type="ftr" sz="quarter" idx="11"/>
          </p:nvPr>
        </p:nvSpPr>
        <p:spPr/>
        <p:txBody>
          <a:bodyPr/>
          <a:lstStyle/>
          <a:p>
            <a:r>
              <a:rPr lang="en-US"/>
              <a:t>@Taha S Soltani 2022</a:t>
            </a:r>
          </a:p>
        </p:txBody>
      </p:sp>
      <p:sp>
        <p:nvSpPr>
          <p:cNvPr id="7" name="Slide Number Placeholder 6"/>
          <p:cNvSpPr>
            <a:spLocks noGrp="1"/>
          </p:cNvSpPr>
          <p:nvPr>
            <p:ph type="sldNum" sz="quarter" idx="12"/>
          </p:nvPr>
        </p:nvSpPr>
        <p:spPr/>
        <p:txBody>
          <a:bodyPr/>
          <a:lstStyle/>
          <a:p>
            <a:fld id="{33E1BC0D-4A33-49DE-BC6D-7B79BE354822}" type="slidenum">
              <a:rPr lang="en-US" smtClean="0"/>
              <a:t>9</a:t>
            </a:fld>
            <a:endParaRPr lang="en-US"/>
          </a:p>
        </p:txBody>
      </p:sp>
      <p:pic>
        <p:nvPicPr>
          <p:cNvPr id="16" name="Object 1" descr="preencoded.png"/>
          <p:cNvPicPr>
            <a:picLocks noChangeAspect="1"/>
          </p:cNvPicPr>
          <p:nvPr/>
        </p:nvPicPr>
        <p:blipFill rotWithShape="1">
          <a:blip r:embed="rId2"/>
          <a:srcRect l="5437" r="13407" b="4143"/>
          <a:stretch/>
        </p:blipFill>
        <p:spPr>
          <a:xfrm>
            <a:off x="655782" y="1160198"/>
            <a:ext cx="7915564" cy="52590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761" y="2752437"/>
            <a:ext cx="3038330" cy="3038330"/>
          </a:xfrm>
          <a:prstGeom prst="rect">
            <a:avLst/>
          </a:prstGeom>
        </p:spPr>
      </p:pic>
    </p:spTree>
    <p:extLst>
      <p:ext uri="{BB962C8B-B14F-4D97-AF65-F5344CB8AC3E}">
        <p14:creationId xmlns:p14="http://schemas.microsoft.com/office/powerpoint/2010/main" val="389897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1505</Words>
  <Application>Microsoft Office PowerPoint</Application>
  <PresentationFormat>Widescreen</PresentationFormat>
  <Paragraphs>326</Paragraphs>
  <Slides>34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 Yekan</vt:lpstr>
      <vt:lpstr>Calibri</vt:lpstr>
      <vt:lpstr>Calibri Light</vt:lpstr>
      <vt:lpstr>Office Theme</vt:lpstr>
      <vt:lpstr>PowerPoint Presentation</vt:lpstr>
      <vt:lpstr>مدلهای کسب و کار در دنیای مجازی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مدلهای کسب و کار در فضای مجازی</dc:title>
  <dc:creator>Dr Soltani</dc:creator>
  <cp:lastModifiedBy>asgar asgari</cp:lastModifiedBy>
  <cp:revision>59</cp:revision>
  <dcterms:created xsi:type="dcterms:W3CDTF">2020-06-28T07:53:13Z</dcterms:created>
  <dcterms:modified xsi:type="dcterms:W3CDTF">2022-12-05T08:38:07Z</dcterms:modified>
</cp:coreProperties>
</file>